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365" r:id="rId2"/>
    <p:sldId id="349" r:id="rId3"/>
    <p:sldId id="355" r:id="rId4"/>
    <p:sldId id="316" r:id="rId5"/>
    <p:sldId id="361" r:id="rId6"/>
    <p:sldId id="367" r:id="rId7"/>
    <p:sldId id="362" r:id="rId8"/>
    <p:sldId id="368" r:id="rId9"/>
    <p:sldId id="370" r:id="rId10"/>
    <p:sldId id="371" r:id="rId11"/>
    <p:sldId id="372" r:id="rId12"/>
    <p:sldId id="369" r:id="rId13"/>
    <p:sldId id="363" r:id="rId14"/>
    <p:sldId id="373" r:id="rId15"/>
    <p:sldId id="374" r:id="rId16"/>
    <p:sldId id="317" r:id="rId17"/>
    <p:sldId id="318" r:id="rId18"/>
    <p:sldId id="343" r:id="rId1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E72F1"/>
    <a:srgbClr val="FAFAFA"/>
    <a:srgbClr val="009BD2"/>
    <a:srgbClr val="8BD4F7"/>
    <a:srgbClr val="272827"/>
    <a:srgbClr val="7DCBF7"/>
    <a:srgbClr val="4D9DF3"/>
    <a:srgbClr val="74BBF6"/>
    <a:srgbClr val="6DBFF6"/>
    <a:srgbClr val="A0DF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691" autoAdjust="0"/>
    <p:restoredTop sz="94140" autoAdjust="0"/>
  </p:normalViewPr>
  <p:slideViewPr>
    <p:cSldViewPr snapToGrid="0">
      <p:cViewPr varScale="1">
        <p:scale>
          <a:sx n="86" d="100"/>
          <a:sy n="86" d="100"/>
        </p:scale>
        <p:origin x="485" y="67"/>
      </p:cViewPr>
      <p:guideLst/>
    </p:cSldViewPr>
  </p:slideViewPr>
  <p:outlineViewPr>
    <p:cViewPr>
      <p:scale>
        <a:sx n="20" d="100"/>
        <a:sy n="20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-18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23A93C-E567-44B4-B8E8-0FD818C7C83F}" type="datetimeFigureOut">
              <a:rPr lang="zh-CN" altLang="en-US" smtClean="0"/>
              <a:t>2018/12/26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7B6578-AA21-4CD9-B127-DC71555B4E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44015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8CB368-77EB-4D14-A113-142F5F487E46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74835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8CB368-77EB-4D14-A113-142F5F487E46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97305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8CB368-77EB-4D14-A113-142F5F487E46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27228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8CB368-77EB-4D14-A113-142F5F487E46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13332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8CB368-77EB-4D14-A113-142F5F487E46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72746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8CB368-77EB-4D14-A113-142F5F487E46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49310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8CB368-77EB-4D14-A113-142F5F487E46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4294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8CB368-77EB-4D14-A113-142F5F487E46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33456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8CB368-77EB-4D14-A113-142F5F487E46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31407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8CB368-77EB-4D14-A113-142F5F487E46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82548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jpg"/><Relationship Id="rId4" Type="http://schemas.microsoft.com/office/2007/relationships/hdphoto" Target="../media/hdphoto1.wdp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/>
          <p:cNvCxnSpPr/>
          <p:nvPr userDrawn="1"/>
        </p:nvCxnSpPr>
        <p:spPr>
          <a:xfrm>
            <a:off x="4767943" y="1088573"/>
            <a:ext cx="265611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 userDrawn="1"/>
        </p:nvGrpSpPr>
        <p:grpSpPr>
          <a:xfrm rot="2700000">
            <a:off x="5752185" y="6515496"/>
            <a:ext cx="690555" cy="683721"/>
            <a:chOff x="694584" y="653005"/>
            <a:chExt cx="579044" cy="573314"/>
          </a:xfrm>
        </p:grpSpPr>
        <p:cxnSp>
          <p:nvCxnSpPr>
            <p:cNvPr id="7" name="直接连接符 6"/>
            <p:cNvCxnSpPr/>
            <p:nvPr/>
          </p:nvCxnSpPr>
          <p:spPr>
            <a:xfrm flipH="1">
              <a:off x="700314" y="653005"/>
              <a:ext cx="573314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 rot="5400000" flipV="1">
              <a:off x="407927" y="939662"/>
              <a:ext cx="573314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组合 10"/>
          <p:cNvGrpSpPr/>
          <p:nvPr userDrawn="1"/>
        </p:nvGrpSpPr>
        <p:grpSpPr>
          <a:xfrm rot="2700000">
            <a:off x="5949766" y="-147400"/>
            <a:ext cx="294551" cy="295335"/>
            <a:chOff x="700314" y="653005"/>
            <a:chExt cx="573314" cy="574840"/>
          </a:xfrm>
        </p:grpSpPr>
        <p:cxnSp>
          <p:nvCxnSpPr>
            <p:cNvPr id="13" name="直接连接符 12"/>
            <p:cNvCxnSpPr/>
            <p:nvPr/>
          </p:nvCxnSpPr>
          <p:spPr>
            <a:xfrm>
              <a:off x="700314" y="1227845"/>
              <a:ext cx="573314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 rot="16200000">
              <a:off x="986971" y="939662"/>
              <a:ext cx="573314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5778500" y="6457948"/>
            <a:ext cx="635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1F5CC37B-1831-43FE-9A12-B1B87707C083}" type="slidenum">
              <a:rPr lang="zh-CN" altLang="en-US" smtClean="0"/>
              <a:pPr/>
              <a:t>‹#›</a:t>
            </a:fld>
            <a:endParaRPr lang="zh-CN" altLang="en-US"/>
          </a:p>
        </p:txBody>
      </p:sp>
      <p:cxnSp>
        <p:nvCxnSpPr>
          <p:cNvPr id="17" name="直接连接符 16"/>
          <p:cNvCxnSpPr/>
          <p:nvPr userDrawn="1"/>
        </p:nvCxnSpPr>
        <p:spPr>
          <a:xfrm>
            <a:off x="6008915" y="6749594"/>
            <a:ext cx="174171" cy="0"/>
          </a:xfrm>
          <a:prstGeom prst="line">
            <a:avLst/>
          </a:prstGeom>
          <a:ln>
            <a:solidFill>
              <a:srgbClr val="2E72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3055835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图片占位符 4"/>
          <p:cNvSpPr>
            <a:spLocks noGrp="1"/>
          </p:cNvSpPr>
          <p:nvPr>
            <p:ph type="pic" sz="quarter" idx="14" hasCustomPrompt="1"/>
          </p:nvPr>
        </p:nvSpPr>
        <p:spPr>
          <a:xfrm>
            <a:off x="153625" y="130627"/>
            <a:ext cx="4099061" cy="6574975"/>
          </a:xfrm>
          <a:prstGeom prst="rect">
            <a:avLst/>
          </a:prstGeom>
          <a:solidFill>
            <a:srgbClr val="2E72F1"/>
          </a:solidFill>
          <a:ln w="19050">
            <a:noFill/>
          </a:ln>
        </p:spPr>
        <p:txBody>
          <a:bodyPr anchor="ctr" anchorCtr="1"/>
          <a:lstStyle>
            <a:lvl1pPr marL="0" indent="0" algn="ctr">
              <a:buNone/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zh-CN" altLang="en-US"/>
              <a:t>点击插入图片</a:t>
            </a:r>
          </a:p>
        </p:txBody>
      </p:sp>
    </p:spTree>
    <p:extLst>
      <p:ext uri="{BB962C8B-B14F-4D97-AF65-F5344CB8AC3E}">
        <p14:creationId xmlns:p14="http://schemas.microsoft.com/office/powerpoint/2010/main" val="2018940753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100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cxnSp>
        <p:nvCxnSpPr>
          <p:cNvPr id="3" name="直接连接符 2"/>
          <p:cNvCxnSpPr/>
          <p:nvPr userDrawn="1"/>
        </p:nvCxnSpPr>
        <p:spPr>
          <a:xfrm>
            <a:off x="4767943" y="1088573"/>
            <a:ext cx="265611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组合 10"/>
          <p:cNvGrpSpPr/>
          <p:nvPr userDrawn="1"/>
        </p:nvGrpSpPr>
        <p:grpSpPr>
          <a:xfrm rot="2700000">
            <a:off x="5949766" y="-147400"/>
            <a:ext cx="294551" cy="295335"/>
            <a:chOff x="700314" y="653005"/>
            <a:chExt cx="573314" cy="574840"/>
          </a:xfrm>
        </p:grpSpPr>
        <p:cxnSp>
          <p:nvCxnSpPr>
            <p:cNvPr id="13" name="直接连接符 12"/>
            <p:cNvCxnSpPr/>
            <p:nvPr/>
          </p:nvCxnSpPr>
          <p:spPr>
            <a:xfrm>
              <a:off x="700314" y="1227845"/>
              <a:ext cx="573314" cy="0"/>
            </a:xfrm>
            <a:prstGeom prst="line">
              <a:avLst/>
            </a:prstGeom>
            <a:ln>
              <a:solidFill>
                <a:schemeClr val="bg1">
                  <a:alpha val="50000"/>
                </a:schemeClr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 rot="16200000">
              <a:off x="986971" y="939662"/>
              <a:ext cx="573314" cy="0"/>
            </a:xfrm>
            <a:prstGeom prst="line">
              <a:avLst/>
            </a:prstGeom>
            <a:ln>
              <a:solidFill>
                <a:schemeClr val="bg1">
                  <a:alpha val="50000"/>
                </a:scheme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组合 15"/>
          <p:cNvGrpSpPr/>
          <p:nvPr userDrawn="1"/>
        </p:nvGrpSpPr>
        <p:grpSpPr>
          <a:xfrm rot="2700000">
            <a:off x="5752185" y="6515496"/>
            <a:ext cx="690555" cy="683721"/>
            <a:chOff x="694584" y="653005"/>
            <a:chExt cx="579044" cy="573314"/>
          </a:xfrm>
        </p:grpSpPr>
        <p:cxnSp>
          <p:nvCxnSpPr>
            <p:cNvPr id="17" name="直接连接符 16"/>
            <p:cNvCxnSpPr/>
            <p:nvPr/>
          </p:nvCxnSpPr>
          <p:spPr>
            <a:xfrm flipH="1">
              <a:off x="700314" y="653005"/>
              <a:ext cx="573314" cy="0"/>
            </a:xfrm>
            <a:prstGeom prst="line">
              <a:avLst/>
            </a:prstGeom>
            <a:ln>
              <a:solidFill>
                <a:srgbClr val="2E72F1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 rot="5400000" flipV="1">
              <a:off x="407927" y="939662"/>
              <a:ext cx="573314" cy="0"/>
            </a:xfrm>
            <a:prstGeom prst="line">
              <a:avLst/>
            </a:prstGeom>
            <a:ln>
              <a:solidFill>
                <a:srgbClr val="2E72F1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5778500" y="6457948"/>
            <a:ext cx="635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1F5CC37B-1831-43FE-9A12-B1B87707C083}" type="slidenum">
              <a:rPr lang="zh-CN" altLang="en-US" smtClean="0"/>
              <a:pPr/>
              <a:t>‹#›</a:t>
            </a:fld>
            <a:endParaRPr lang="zh-CN" altLang="en-US"/>
          </a:p>
        </p:txBody>
      </p:sp>
      <p:cxnSp>
        <p:nvCxnSpPr>
          <p:cNvPr id="22" name="直接连接符 21"/>
          <p:cNvCxnSpPr/>
          <p:nvPr userDrawn="1"/>
        </p:nvCxnSpPr>
        <p:spPr>
          <a:xfrm>
            <a:off x="6008915" y="6749594"/>
            <a:ext cx="174171" cy="0"/>
          </a:xfrm>
          <a:prstGeom prst="line">
            <a:avLst/>
          </a:prstGeom>
          <a:ln>
            <a:solidFill>
              <a:srgbClr val="2E72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图片占位符 4"/>
          <p:cNvSpPr>
            <a:spLocks noGrp="1"/>
          </p:cNvSpPr>
          <p:nvPr>
            <p:ph type="pic" sz="quarter" idx="14" hasCustomPrompt="1"/>
          </p:nvPr>
        </p:nvSpPr>
        <p:spPr>
          <a:xfrm>
            <a:off x="1179285" y="1843316"/>
            <a:ext cx="1930399" cy="1930399"/>
          </a:xfrm>
          <a:prstGeom prst="ellipse">
            <a:avLst/>
          </a:prstGeom>
          <a:solidFill>
            <a:srgbClr val="2E72F1"/>
          </a:solidFill>
          <a:ln w="38100">
            <a:solidFill>
              <a:schemeClr val="bg1"/>
            </a:solidFill>
          </a:ln>
        </p:spPr>
        <p:txBody>
          <a:bodyPr anchor="ctr" anchorCtr="1"/>
          <a:lstStyle>
            <a:lvl1pPr marL="0" indent="0" algn="ctr">
              <a:buNone/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zh-CN" altLang="en-US"/>
              <a:t>点击插入</a:t>
            </a:r>
            <a:endParaRPr lang="en-US" altLang="zh-CN"/>
          </a:p>
          <a:p>
            <a:r>
              <a:rPr lang="zh-CN" altLang="en-US"/>
              <a:t>头像</a:t>
            </a:r>
          </a:p>
        </p:txBody>
      </p:sp>
      <p:sp>
        <p:nvSpPr>
          <p:cNvPr id="20" name="图片占位符 4"/>
          <p:cNvSpPr>
            <a:spLocks noGrp="1"/>
          </p:cNvSpPr>
          <p:nvPr>
            <p:ph type="pic" sz="quarter" idx="15" hasCustomPrompt="1"/>
          </p:nvPr>
        </p:nvSpPr>
        <p:spPr>
          <a:xfrm>
            <a:off x="3813629" y="1840255"/>
            <a:ext cx="1930399" cy="1930399"/>
          </a:xfrm>
          <a:prstGeom prst="ellipse">
            <a:avLst/>
          </a:prstGeom>
          <a:solidFill>
            <a:srgbClr val="2E72F1"/>
          </a:solidFill>
          <a:ln w="38100">
            <a:solidFill>
              <a:schemeClr val="bg1"/>
            </a:solidFill>
          </a:ln>
        </p:spPr>
        <p:txBody>
          <a:bodyPr anchor="ctr" anchorCtr="1"/>
          <a:lstStyle>
            <a:lvl1pPr marL="0" indent="0" algn="ctr">
              <a:buNone/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zh-CN" altLang="en-US"/>
              <a:t>点击插入</a:t>
            </a:r>
            <a:endParaRPr lang="en-US" altLang="zh-CN"/>
          </a:p>
          <a:p>
            <a:r>
              <a:rPr lang="zh-CN" altLang="en-US"/>
              <a:t>头像</a:t>
            </a:r>
          </a:p>
        </p:txBody>
      </p:sp>
      <p:sp>
        <p:nvSpPr>
          <p:cNvPr id="27" name="图片占位符 4"/>
          <p:cNvSpPr>
            <a:spLocks noGrp="1"/>
          </p:cNvSpPr>
          <p:nvPr>
            <p:ph type="pic" sz="quarter" idx="16" hasCustomPrompt="1"/>
          </p:nvPr>
        </p:nvSpPr>
        <p:spPr>
          <a:xfrm>
            <a:off x="6447973" y="1837194"/>
            <a:ext cx="1930399" cy="1930399"/>
          </a:xfrm>
          <a:prstGeom prst="ellipse">
            <a:avLst/>
          </a:prstGeom>
          <a:solidFill>
            <a:srgbClr val="2E72F1"/>
          </a:solidFill>
          <a:ln w="38100">
            <a:solidFill>
              <a:schemeClr val="bg1"/>
            </a:solidFill>
          </a:ln>
        </p:spPr>
        <p:txBody>
          <a:bodyPr anchor="ctr" anchorCtr="1"/>
          <a:lstStyle>
            <a:lvl1pPr marL="0" indent="0" algn="ctr">
              <a:buNone/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zh-CN" altLang="en-US"/>
              <a:t>点击插入</a:t>
            </a:r>
            <a:endParaRPr lang="en-US" altLang="zh-CN"/>
          </a:p>
          <a:p>
            <a:r>
              <a:rPr lang="zh-CN" altLang="en-US"/>
              <a:t>头像</a:t>
            </a:r>
          </a:p>
        </p:txBody>
      </p:sp>
      <p:sp>
        <p:nvSpPr>
          <p:cNvPr id="28" name="图片占位符 4"/>
          <p:cNvSpPr>
            <a:spLocks noGrp="1"/>
          </p:cNvSpPr>
          <p:nvPr>
            <p:ph type="pic" sz="quarter" idx="17" hasCustomPrompt="1"/>
          </p:nvPr>
        </p:nvSpPr>
        <p:spPr>
          <a:xfrm>
            <a:off x="9082317" y="1834133"/>
            <a:ext cx="1930399" cy="1930399"/>
          </a:xfrm>
          <a:prstGeom prst="ellipse">
            <a:avLst/>
          </a:prstGeom>
          <a:solidFill>
            <a:srgbClr val="2E72F1"/>
          </a:solidFill>
          <a:ln w="38100">
            <a:solidFill>
              <a:schemeClr val="bg1"/>
            </a:solidFill>
          </a:ln>
        </p:spPr>
        <p:txBody>
          <a:bodyPr anchor="ctr" anchorCtr="1"/>
          <a:lstStyle>
            <a:lvl1pPr marL="0" indent="0" algn="ctr">
              <a:buNone/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zh-CN" altLang="en-US"/>
              <a:t>点击插入</a:t>
            </a:r>
            <a:endParaRPr lang="en-US" altLang="zh-CN"/>
          </a:p>
          <a:p>
            <a:r>
              <a:rPr lang="zh-CN" altLang="en-US"/>
              <a:t>头像</a:t>
            </a:r>
          </a:p>
        </p:txBody>
      </p:sp>
    </p:spTree>
    <p:extLst>
      <p:ext uri="{BB962C8B-B14F-4D97-AF65-F5344CB8AC3E}">
        <p14:creationId xmlns:p14="http://schemas.microsoft.com/office/powerpoint/2010/main" val="8056414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100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" name="图片占位符 4"/>
          <p:cNvSpPr>
            <a:spLocks noGrp="1"/>
          </p:cNvSpPr>
          <p:nvPr>
            <p:ph type="pic" sz="quarter" idx="14" hasCustomPrompt="1"/>
          </p:nvPr>
        </p:nvSpPr>
        <p:spPr>
          <a:xfrm>
            <a:off x="-325346" y="1016000"/>
            <a:ext cx="4911860" cy="6540025"/>
          </a:xfrm>
          <a:prstGeom prst="rect">
            <a:avLst/>
          </a:prstGeom>
          <a:solidFill>
            <a:srgbClr val="2E72F1"/>
          </a:solidFill>
          <a:ln w="19050">
            <a:noFill/>
          </a:ln>
        </p:spPr>
        <p:txBody>
          <a:bodyPr anchor="ctr" anchorCtr="1"/>
          <a:lstStyle>
            <a:lvl1pPr marL="0" indent="0" algn="ctr">
              <a:buNone/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zh-CN" altLang="en-US"/>
              <a:t>点击插入图片</a:t>
            </a:r>
          </a:p>
        </p:txBody>
      </p:sp>
    </p:spTree>
    <p:extLst>
      <p:ext uri="{BB962C8B-B14F-4D97-AF65-F5344CB8AC3E}">
        <p14:creationId xmlns:p14="http://schemas.microsoft.com/office/powerpoint/2010/main" val="22927637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图片占位符 4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E72F1"/>
          </a:solidFill>
          <a:ln w="19050">
            <a:noFill/>
          </a:ln>
        </p:spPr>
        <p:txBody>
          <a:bodyPr anchor="ctr" anchorCtr="1"/>
          <a:lstStyle>
            <a:lvl1pPr marL="0" indent="0" algn="ctr">
              <a:buNone/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zh-CN" altLang="en-US"/>
              <a:t>点击插入图片</a:t>
            </a:r>
          </a:p>
        </p:txBody>
      </p:sp>
    </p:spTree>
    <p:extLst>
      <p:ext uri="{BB962C8B-B14F-4D97-AF65-F5344CB8AC3E}">
        <p14:creationId xmlns:p14="http://schemas.microsoft.com/office/powerpoint/2010/main" val="30105425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100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" name="图片占位符 4"/>
          <p:cNvSpPr>
            <a:spLocks noGrp="1"/>
          </p:cNvSpPr>
          <p:nvPr>
            <p:ph type="pic" sz="quarter" idx="10" hasCustomPrompt="1"/>
          </p:nvPr>
        </p:nvSpPr>
        <p:spPr>
          <a:xfrm>
            <a:off x="7068457" y="1066901"/>
            <a:ext cx="3599543" cy="4767841"/>
          </a:xfrm>
          <a:prstGeom prst="rect">
            <a:avLst/>
          </a:prstGeom>
          <a:solidFill>
            <a:srgbClr val="2E72F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txBody>
          <a:bodyPr anchor="ctr" anchorCtr="1"/>
          <a:lstStyle>
            <a:lvl1pPr marL="0" indent="0" algn="ctr">
              <a:buNone/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zh-CN" altLang="en-US"/>
              <a:t>点击插入图片</a:t>
            </a:r>
          </a:p>
        </p:txBody>
      </p:sp>
    </p:spTree>
    <p:extLst>
      <p:ext uri="{BB962C8B-B14F-4D97-AF65-F5344CB8AC3E}">
        <p14:creationId xmlns:p14="http://schemas.microsoft.com/office/powerpoint/2010/main" val="320654988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100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" name="图片占位符 4"/>
          <p:cNvSpPr>
            <a:spLocks noGrp="1"/>
          </p:cNvSpPr>
          <p:nvPr>
            <p:ph type="pic" sz="quarter" idx="10" hasCustomPrompt="1"/>
          </p:nvPr>
        </p:nvSpPr>
        <p:spPr>
          <a:xfrm>
            <a:off x="5082803" y="1556296"/>
            <a:ext cx="2118455" cy="3794297"/>
          </a:xfrm>
          <a:prstGeom prst="rect">
            <a:avLst/>
          </a:prstGeom>
          <a:solidFill>
            <a:srgbClr val="2E72F1"/>
          </a:solidFill>
          <a:ln w="19050">
            <a:solidFill>
              <a:srgbClr val="2E72F1"/>
            </a:solidFill>
          </a:ln>
        </p:spPr>
        <p:txBody>
          <a:bodyPr anchor="ctr" anchorCtr="1"/>
          <a:lstStyle>
            <a:lvl1pPr marL="0" indent="0" algn="ctr">
              <a:buNone/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zh-CN" altLang="en-US"/>
              <a:t>点击插入图片</a:t>
            </a:r>
          </a:p>
        </p:txBody>
      </p:sp>
    </p:spTree>
    <p:extLst>
      <p:ext uri="{BB962C8B-B14F-4D97-AF65-F5344CB8AC3E}">
        <p14:creationId xmlns:p14="http://schemas.microsoft.com/office/powerpoint/2010/main" val="305980084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E72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/>
          <a:srcRect l="33053" t="26933" r="5486" b="38459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500" b="10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" y="246956"/>
            <a:ext cx="6611044" cy="6611044"/>
          </a:xfrm>
          <a:prstGeom prst="rect">
            <a:avLst/>
          </a:prstGeom>
          <a:ln>
            <a:noFill/>
          </a:ln>
        </p:spPr>
      </p:pic>
      <p:sp>
        <p:nvSpPr>
          <p:cNvPr id="6" name="文本框 5"/>
          <p:cNvSpPr txBox="1"/>
          <p:nvPr userDrawn="1"/>
        </p:nvSpPr>
        <p:spPr>
          <a:xfrm>
            <a:off x="6643183" y="722577"/>
            <a:ext cx="3986921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3600">
                <a:solidFill>
                  <a:schemeClr val="bg1"/>
                </a:solidFill>
                <a:latin typeface="+mj-lt"/>
              </a:rPr>
              <a:t>Smile</a:t>
            </a:r>
            <a:r>
              <a:rPr lang="zh-CN" altLang="en-US" sz="3600">
                <a:solidFill>
                  <a:schemeClr val="bg1"/>
                </a:solidFill>
                <a:latin typeface="+mj-lt"/>
              </a:rPr>
              <a:t>呆鱼</a:t>
            </a:r>
            <a:endParaRPr lang="en-US" altLang="zh-CN" sz="3600">
              <a:solidFill>
                <a:schemeClr val="bg1"/>
              </a:solidFill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zh-CN" altLang="en-US" sz="2000">
                <a:solidFill>
                  <a:schemeClr val="bg1"/>
                </a:solidFill>
              </a:rPr>
              <a:t>混迹在人力资源圈子的</a:t>
            </a:r>
            <a:r>
              <a:rPr lang="en-US" altLang="zh-CN" sz="2000">
                <a:solidFill>
                  <a:schemeClr val="bg1"/>
                </a:solidFill>
              </a:rPr>
              <a:t>PPT</a:t>
            </a:r>
            <a:r>
              <a:rPr lang="zh-CN" altLang="en-US" sz="2000">
                <a:solidFill>
                  <a:schemeClr val="bg1"/>
                </a:solidFill>
              </a:rPr>
              <a:t>达人</a:t>
            </a:r>
          </a:p>
          <a:p>
            <a:pPr>
              <a:lnSpc>
                <a:spcPct val="150000"/>
              </a:lnSpc>
            </a:pPr>
            <a:r>
              <a:rPr lang="en-US" altLang="zh-CN" sz="2000">
                <a:solidFill>
                  <a:schemeClr val="bg1"/>
                </a:solidFill>
              </a:rPr>
              <a:t>HRBP  |  PPT</a:t>
            </a:r>
            <a:r>
              <a:rPr lang="zh-CN" altLang="en-US" sz="2000">
                <a:solidFill>
                  <a:schemeClr val="bg1"/>
                </a:solidFill>
              </a:rPr>
              <a:t>设计师</a:t>
            </a:r>
            <a:r>
              <a:rPr lang="en-US" altLang="zh-CN" sz="2000">
                <a:solidFill>
                  <a:schemeClr val="bg1"/>
                </a:solidFill>
              </a:rPr>
              <a:t>&amp;</a:t>
            </a:r>
            <a:r>
              <a:rPr lang="zh-CN" altLang="en-US" sz="2000">
                <a:solidFill>
                  <a:schemeClr val="bg1"/>
                </a:solidFill>
              </a:rPr>
              <a:t>自由讲师</a:t>
            </a:r>
            <a:endParaRPr lang="en-US" altLang="zh-CN" sz="2000">
              <a:solidFill>
                <a:schemeClr val="bg1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2643" y="2816191"/>
            <a:ext cx="3171585" cy="3171585"/>
          </a:xfrm>
          <a:prstGeom prst="rect">
            <a:avLst/>
          </a:prstGeom>
          <a:effectLst>
            <a:outerShdw blurRad="215900" dist="76200" dir="2700000" algn="tl" rotWithShape="0">
              <a:prstClr val="black">
                <a:alpha val="3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750781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13961009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100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cxnSp>
        <p:nvCxnSpPr>
          <p:cNvPr id="3" name="直接连接符 2"/>
          <p:cNvCxnSpPr/>
          <p:nvPr userDrawn="1"/>
        </p:nvCxnSpPr>
        <p:spPr>
          <a:xfrm>
            <a:off x="4767943" y="1088573"/>
            <a:ext cx="265611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组合 10"/>
          <p:cNvGrpSpPr/>
          <p:nvPr userDrawn="1"/>
        </p:nvGrpSpPr>
        <p:grpSpPr>
          <a:xfrm rot="2700000">
            <a:off x="5949766" y="-147400"/>
            <a:ext cx="294551" cy="295335"/>
            <a:chOff x="700314" y="653005"/>
            <a:chExt cx="573314" cy="574840"/>
          </a:xfrm>
        </p:grpSpPr>
        <p:cxnSp>
          <p:nvCxnSpPr>
            <p:cNvPr id="13" name="直接连接符 12"/>
            <p:cNvCxnSpPr/>
            <p:nvPr/>
          </p:nvCxnSpPr>
          <p:spPr>
            <a:xfrm>
              <a:off x="700314" y="1227845"/>
              <a:ext cx="573314" cy="0"/>
            </a:xfrm>
            <a:prstGeom prst="line">
              <a:avLst/>
            </a:prstGeom>
            <a:ln>
              <a:solidFill>
                <a:schemeClr val="bg1">
                  <a:alpha val="50000"/>
                </a:schemeClr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 rot="16200000">
              <a:off x="986971" y="939662"/>
              <a:ext cx="573314" cy="0"/>
            </a:xfrm>
            <a:prstGeom prst="line">
              <a:avLst/>
            </a:prstGeom>
            <a:ln>
              <a:solidFill>
                <a:schemeClr val="bg1">
                  <a:alpha val="50000"/>
                </a:scheme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组合 15"/>
          <p:cNvGrpSpPr/>
          <p:nvPr userDrawn="1"/>
        </p:nvGrpSpPr>
        <p:grpSpPr>
          <a:xfrm rot="2700000">
            <a:off x="5752185" y="6515496"/>
            <a:ext cx="690555" cy="683721"/>
            <a:chOff x="694584" y="653005"/>
            <a:chExt cx="579044" cy="573314"/>
          </a:xfrm>
        </p:grpSpPr>
        <p:cxnSp>
          <p:nvCxnSpPr>
            <p:cNvPr id="17" name="直接连接符 16"/>
            <p:cNvCxnSpPr/>
            <p:nvPr/>
          </p:nvCxnSpPr>
          <p:spPr>
            <a:xfrm flipH="1">
              <a:off x="700314" y="653005"/>
              <a:ext cx="573314" cy="0"/>
            </a:xfrm>
            <a:prstGeom prst="line">
              <a:avLst/>
            </a:prstGeom>
            <a:ln>
              <a:solidFill>
                <a:srgbClr val="2E72F1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 rot="5400000" flipV="1">
              <a:off x="407927" y="939662"/>
              <a:ext cx="573314" cy="0"/>
            </a:xfrm>
            <a:prstGeom prst="line">
              <a:avLst/>
            </a:prstGeom>
            <a:ln>
              <a:solidFill>
                <a:srgbClr val="2E72F1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5778500" y="6457948"/>
            <a:ext cx="635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1F5CC37B-1831-43FE-9A12-B1B87707C083}" type="slidenum">
              <a:rPr lang="zh-CN" altLang="en-US" smtClean="0"/>
              <a:pPr/>
              <a:t>‹#›</a:t>
            </a:fld>
            <a:endParaRPr lang="zh-CN" altLang="en-US"/>
          </a:p>
        </p:txBody>
      </p:sp>
      <p:cxnSp>
        <p:nvCxnSpPr>
          <p:cNvPr id="22" name="直接连接符 21"/>
          <p:cNvCxnSpPr/>
          <p:nvPr userDrawn="1"/>
        </p:nvCxnSpPr>
        <p:spPr>
          <a:xfrm>
            <a:off x="6008915" y="6749594"/>
            <a:ext cx="174171" cy="0"/>
          </a:xfrm>
          <a:prstGeom prst="line">
            <a:avLst/>
          </a:prstGeom>
          <a:ln>
            <a:solidFill>
              <a:srgbClr val="2E72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66048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100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48518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/>
          <p:cNvCxnSpPr/>
          <p:nvPr userDrawn="1"/>
        </p:nvCxnSpPr>
        <p:spPr>
          <a:xfrm>
            <a:off x="4767943" y="1088573"/>
            <a:ext cx="265611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 userDrawn="1"/>
        </p:nvGrpSpPr>
        <p:grpSpPr>
          <a:xfrm rot="2700000">
            <a:off x="5752185" y="6515496"/>
            <a:ext cx="690555" cy="683721"/>
            <a:chOff x="694584" y="653005"/>
            <a:chExt cx="579044" cy="573314"/>
          </a:xfrm>
        </p:grpSpPr>
        <p:cxnSp>
          <p:nvCxnSpPr>
            <p:cNvPr id="7" name="直接连接符 6"/>
            <p:cNvCxnSpPr/>
            <p:nvPr/>
          </p:nvCxnSpPr>
          <p:spPr>
            <a:xfrm flipH="1">
              <a:off x="700314" y="653005"/>
              <a:ext cx="573314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 rot="5400000" flipV="1">
              <a:off x="407927" y="939662"/>
              <a:ext cx="573314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组合 10"/>
          <p:cNvGrpSpPr/>
          <p:nvPr userDrawn="1"/>
        </p:nvGrpSpPr>
        <p:grpSpPr>
          <a:xfrm rot="2700000">
            <a:off x="5949766" y="-147400"/>
            <a:ext cx="294551" cy="295335"/>
            <a:chOff x="700314" y="653005"/>
            <a:chExt cx="573314" cy="574840"/>
          </a:xfrm>
        </p:grpSpPr>
        <p:cxnSp>
          <p:nvCxnSpPr>
            <p:cNvPr id="13" name="直接连接符 12"/>
            <p:cNvCxnSpPr/>
            <p:nvPr/>
          </p:nvCxnSpPr>
          <p:spPr>
            <a:xfrm>
              <a:off x="700314" y="1227845"/>
              <a:ext cx="573314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 rot="16200000">
              <a:off x="986971" y="939662"/>
              <a:ext cx="573314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5778500" y="6457948"/>
            <a:ext cx="635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1F5CC37B-1831-43FE-9A12-B1B87707C083}" type="slidenum">
              <a:rPr lang="zh-CN" altLang="en-US" smtClean="0"/>
              <a:pPr/>
              <a:t>‹#›</a:t>
            </a:fld>
            <a:endParaRPr lang="zh-CN" altLang="en-US"/>
          </a:p>
        </p:txBody>
      </p:sp>
      <p:cxnSp>
        <p:nvCxnSpPr>
          <p:cNvPr id="17" name="直接连接符 16"/>
          <p:cNvCxnSpPr/>
          <p:nvPr userDrawn="1"/>
        </p:nvCxnSpPr>
        <p:spPr>
          <a:xfrm>
            <a:off x="6008915" y="6749594"/>
            <a:ext cx="174171" cy="0"/>
          </a:xfrm>
          <a:prstGeom prst="line">
            <a:avLst/>
          </a:prstGeom>
          <a:ln>
            <a:solidFill>
              <a:srgbClr val="2E72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图片占位符 4"/>
          <p:cNvSpPr>
            <a:spLocks noGrp="1"/>
          </p:cNvSpPr>
          <p:nvPr>
            <p:ph type="pic" sz="quarter" idx="15" hasCustomPrompt="1"/>
          </p:nvPr>
        </p:nvSpPr>
        <p:spPr>
          <a:xfrm>
            <a:off x="0" y="1640115"/>
            <a:ext cx="12192000" cy="3962400"/>
          </a:xfrm>
          <a:prstGeom prst="rect">
            <a:avLst/>
          </a:prstGeom>
          <a:solidFill>
            <a:srgbClr val="2E72F1"/>
          </a:solidFill>
          <a:ln w="19050">
            <a:noFill/>
          </a:ln>
        </p:spPr>
        <p:txBody>
          <a:bodyPr anchor="ctr" anchorCtr="1"/>
          <a:lstStyle>
            <a:lvl1pPr marL="0" indent="0" algn="ctr">
              <a:buNone/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zh-CN" altLang="en-US"/>
              <a:t>点击插入图片</a:t>
            </a:r>
          </a:p>
        </p:txBody>
      </p:sp>
    </p:spTree>
    <p:extLst>
      <p:ext uri="{BB962C8B-B14F-4D97-AF65-F5344CB8AC3E}">
        <p14:creationId xmlns:p14="http://schemas.microsoft.com/office/powerpoint/2010/main" val="2801306582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4"/>
          <p:cNvSpPr>
            <a:spLocks noGrp="1"/>
          </p:cNvSpPr>
          <p:nvPr>
            <p:ph type="pic" sz="quarter" idx="15" hasCustomPrompt="1"/>
          </p:nvPr>
        </p:nvSpPr>
        <p:spPr>
          <a:xfrm>
            <a:off x="6117382" y="1306286"/>
            <a:ext cx="4770148" cy="6351339"/>
          </a:xfrm>
          <a:prstGeom prst="rect">
            <a:avLst/>
          </a:prstGeom>
          <a:solidFill>
            <a:srgbClr val="2E72F1"/>
          </a:solidFill>
          <a:ln w="19050">
            <a:noFill/>
          </a:ln>
        </p:spPr>
        <p:txBody>
          <a:bodyPr anchor="ctr" anchorCtr="1"/>
          <a:lstStyle>
            <a:lvl1pPr marL="0" indent="0" algn="ctr">
              <a:buNone/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zh-CN" altLang="en-US"/>
              <a:t>点击插入图片</a:t>
            </a:r>
          </a:p>
        </p:txBody>
      </p:sp>
      <p:sp>
        <p:nvSpPr>
          <p:cNvPr id="6" name="图片占位符 4"/>
          <p:cNvSpPr>
            <a:spLocks noGrp="1"/>
          </p:cNvSpPr>
          <p:nvPr>
            <p:ph type="pic" sz="quarter" idx="14" hasCustomPrompt="1"/>
          </p:nvPr>
        </p:nvSpPr>
        <p:spPr>
          <a:xfrm>
            <a:off x="9622628" y="3407843"/>
            <a:ext cx="2118457" cy="3825115"/>
          </a:xfrm>
          <a:prstGeom prst="rect">
            <a:avLst/>
          </a:prstGeom>
          <a:solidFill>
            <a:srgbClr val="2E72F1"/>
          </a:solidFill>
          <a:ln w="19050">
            <a:noFill/>
          </a:ln>
        </p:spPr>
        <p:txBody>
          <a:bodyPr anchor="ctr" anchorCtr="1"/>
          <a:lstStyle>
            <a:lvl1pPr marL="0" indent="0" algn="ctr">
              <a:buNone/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zh-CN" altLang="en-US"/>
              <a:t>点击插入图片</a:t>
            </a:r>
          </a:p>
        </p:txBody>
      </p:sp>
    </p:spTree>
    <p:extLst>
      <p:ext uri="{BB962C8B-B14F-4D97-AF65-F5344CB8AC3E}">
        <p14:creationId xmlns:p14="http://schemas.microsoft.com/office/powerpoint/2010/main" val="476372014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/>
          <p:cNvCxnSpPr/>
          <p:nvPr userDrawn="1"/>
        </p:nvCxnSpPr>
        <p:spPr>
          <a:xfrm>
            <a:off x="4767943" y="1088573"/>
            <a:ext cx="265611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 userDrawn="1"/>
        </p:nvGrpSpPr>
        <p:grpSpPr>
          <a:xfrm rot="2700000">
            <a:off x="5752185" y="6515496"/>
            <a:ext cx="690555" cy="683721"/>
            <a:chOff x="694584" y="653005"/>
            <a:chExt cx="579044" cy="573314"/>
          </a:xfrm>
        </p:grpSpPr>
        <p:cxnSp>
          <p:nvCxnSpPr>
            <p:cNvPr id="7" name="直接连接符 6"/>
            <p:cNvCxnSpPr/>
            <p:nvPr/>
          </p:nvCxnSpPr>
          <p:spPr>
            <a:xfrm flipH="1">
              <a:off x="700314" y="653005"/>
              <a:ext cx="573314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 rot="5400000" flipV="1">
              <a:off x="407927" y="939662"/>
              <a:ext cx="573314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组合 10"/>
          <p:cNvGrpSpPr/>
          <p:nvPr userDrawn="1"/>
        </p:nvGrpSpPr>
        <p:grpSpPr>
          <a:xfrm rot="2700000">
            <a:off x="5949766" y="-147400"/>
            <a:ext cx="294551" cy="295335"/>
            <a:chOff x="700314" y="653005"/>
            <a:chExt cx="573314" cy="574840"/>
          </a:xfrm>
        </p:grpSpPr>
        <p:cxnSp>
          <p:nvCxnSpPr>
            <p:cNvPr id="13" name="直接连接符 12"/>
            <p:cNvCxnSpPr/>
            <p:nvPr/>
          </p:nvCxnSpPr>
          <p:spPr>
            <a:xfrm>
              <a:off x="700314" y="1227845"/>
              <a:ext cx="573314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 rot="16200000">
              <a:off x="986971" y="939662"/>
              <a:ext cx="573314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5778500" y="6457948"/>
            <a:ext cx="635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1F5CC37B-1831-43FE-9A12-B1B87707C083}" type="slidenum">
              <a:rPr lang="zh-CN" altLang="en-US" smtClean="0"/>
              <a:pPr/>
              <a:t>‹#›</a:t>
            </a:fld>
            <a:endParaRPr lang="zh-CN" altLang="en-US"/>
          </a:p>
        </p:txBody>
      </p:sp>
      <p:cxnSp>
        <p:nvCxnSpPr>
          <p:cNvPr id="17" name="直接连接符 16"/>
          <p:cNvCxnSpPr/>
          <p:nvPr userDrawn="1"/>
        </p:nvCxnSpPr>
        <p:spPr>
          <a:xfrm>
            <a:off x="6008915" y="6749594"/>
            <a:ext cx="174171" cy="0"/>
          </a:xfrm>
          <a:prstGeom prst="line">
            <a:avLst/>
          </a:prstGeom>
          <a:ln>
            <a:solidFill>
              <a:srgbClr val="2E72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图片占位符 4"/>
          <p:cNvSpPr>
            <a:spLocks noGrp="1"/>
          </p:cNvSpPr>
          <p:nvPr>
            <p:ph type="pic" sz="quarter" idx="14" hasCustomPrompt="1"/>
          </p:nvPr>
        </p:nvSpPr>
        <p:spPr>
          <a:xfrm>
            <a:off x="4949604" y="2599526"/>
            <a:ext cx="2439007" cy="4403905"/>
          </a:xfrm>
          <a:prstGeom prst="rect">
            <a:avLst/>
          </a:prstGeom>
          <a:solidFill>
            <a:srgbClr val="2E72F1"/>
          </a:solidFill>
          <a:ln w="28575">
            <a:solidFill>
              <a:srgbClr val="2E72F1"/>
            </a:solidFill>
          </a:ln>
        </p:spPr>
        <p:txBody>
          <a:bodyPr anchor="ctr" anchorCtr="1"/>
          <a:lstStyle>
            <a:lvl1pPr marL="0" indent="0" algn="ctr">
              <a:buNone/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zh-CN" altLang="en-US"/>
              <a:t>点击插入图片</a:t>
            </a:r>
          </a:p>
        </p:txBody>
      </p:sp>
    </p:spTree>
    <p:extLst>
      <p:ext uri="{BB962C8B-B14F-4D97-AF65-F5344CB8AC3E}">
        <p14:creationId xmlns:p14="http://schemas.microsoft.com/office/powerpoint/2010/main" val="2585598203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4"/>
          <p:cNvSpPr>
            <a:spLocks noGrp="1"/>
          </p:cNvSpPr>
          <p:nvPr>
            <p:ph type="pic" sz="quarter" idx="14" hasCustomPrompt="1"/>
          </p:nvPr>
        </p:nvSpPr>
        <p:spPr>
          <a:xfrm>
            <a:off x="1" y="0"/>
            <a:ext cx="3657600" cy="6858000"/>
          </a:xfrm>
          <a:prstGeom prst="rect">
            <a:avLst/>
          </a:prstGeom>
          <a:solidFill>
            <a:srgbClr val="2E72F1"/>
          </a:solidFill>
          <a:ln w="19050">
            <a:noFill/>
          </a:ln>
        </p:spPr>
        <p:txBody>
          <a:bodyPr anchor="ctr" anchorCtr="1"/>
          <a:lstStyle>
            <a:lvl1pPr marL="0" indent="0" algn="ctr">
              <a:buNone/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zh-CN" altLang="en-US"/>
              <a:t>点击插入图片</a:t>
            </a:r>
          </a:p>
        </p:txBody>
      </p:sp>
    </p:spTree>
    <p:extLst>
      <p:ext uri="{BB962C8B-B14F-4D97-AF65-F5344CB8AC3E}">
        <p14:creationId xmlns:p14="http://schemas.microsoft.com/office/powerpoint/2010/main" val="3678752865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图片占位符 4"/>
          <p:cNvSpPr>
            <a:spLocks noGrp="1"/>
          </p:cNvSpPr>
          <p:nvPr>
            <p:ph type="pic" sz="quarter" idx="10" hasCustomPrompt="1"/>
          </p:nvPr>
        </p:nvSpPr>
        <p:spPr>
          <a:xfrm>
            <a:off x="5181600" y="130628"/>
            <a:ext cx="3402375" cy="2358569"/>
          </a:xfrm>
          <a:prstGeom prst="rect">
            <a:avLst/>
          </a:prstGeom>
          <a:solidFill>
            <a:srgbClr val="2E72F1"/>
          </a:solidFill>
          <a:ln w="19050">
            <a:noFill/>
          </a:ln>
        </p:spPr>
        <p:txBody>
          <a:bodyPr anchor="ctr" anchorCtr="1"/>
          <a:lstStyle>
            <a:lvl1pPr marL="0" indent="0" algn="ctr">
              <a:buNone/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zh-CN" altLang="en-US"/>
              <a:t>点击插入图片</a:t>
            </a:r>
          </a:p>
        </p:txBody>
      </p:sp>
      <p:sp>
        <p:nvSpPr>
          <p:cNvPr id="11" name="图片占位符 4"/>
          <p:cNvSpPr>
            <a:spLocks noGrp="1"/>
          </p:cNvSpPr>
          <p:nvPr>
            <p:ph type="pic" sz="quarter" idx="11" hasCustomPrompt="1"/>
          </p:nvPr>
        </p:nvSpPr>
        <p:spPr>
          <a:xfrm>
            <a:off x="8673511" y="4383313"/>
            <a:ext cx="3402375" cy="2322290"/>
          </a:xfrm>
          <a:prstGeom prst="rect">
            <a:avLst/>
          </a:prstGeom>
          <a:solidFill>
            <a:srgbClr val="2E72F1"/>
          </a:solidFill>
          <a:ln w="19050">
            <a:noFill/>
          </a:ln>
        </p:spPr>
        <p:txBody>
          <a:bodyPr anchor="ctr" anchorCtr="1"/>
          <a:lstStyle>
            <a:lvl1pPr marL="0" indent="0" algn="ctr">
              <a:buNone/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zh-CN" altLang="en-US"/>
              <a:t>点击插入图片</a:t>
            </a:r>
          </a:p>
        </p:txBody>
      </p:sp>
      <p:sp>
        <p:nvSpPr>
          <p:cNvPr id="12" name="图片占位符 4"/>
          <p:cNvSpPr>
            <a:spLocks noGrp="1"/>
          </p:cNvSpPr>
          <p:nvPr>
            <p:ph type="pic" sz="quarter" idx="12" hasCustomPrompt="1"/>
          </p:nvPr>
        </p:nvSpPr>
        <p:spPr>
          <a:xfrm>
            <a:off x="5181600" y="2569031"/>
            <a:ext cx="3402375" cy="4136572"/>
          </a:xfrm>
          <a:prstGeom prst="rect">
            <a:avLst/>
          </a:prstGeom>
          <a:solidFill>
            <a:srgbClr val="2E72F1"/>
          </a:solidFill>
          <a:ln w="19050">
            <a:noFill/>
          </a:ln>
        </p:spPr>
        <p:txBody>
          <a:bodyPr anchor="ctr" anchorCtr="1"/>
          <a:lstStyle>
            <a:lvl1pPr marL="0" indent="0" algn="ctr">
              <a:buNone/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zh-CN" altLang="en-US"/>
              <a:t>点击插入图片</a:t>
            </a:r>
          </a:p>
        </p:txBody>
      </p:sp>
      <p:sp>
        <p:nvSpPr>
          <p:cNvPr id="13" name="图片占位符 4"/>
          <p:cNvSpPr>
            <a:spLocks noGrp="1"/>
          </p:cNvSpPr>
          <p:nvPr>
            <p:ph type="pic" sz="quarter" idx="13" hasCustomPrompt="1"/>
          </p:nvPr>
        </p:nvSpPr>
        <p:spPr>
          <a:xfrm>
            <a:off x="8673511" y="130628"/>
            <a:ext cx="3402375" cy="4136572"/>
          </a:xfrm>
          <a:prstGeom prst="rect">
            <a:avLst/>
          </a:prstGeom>
          <a:solidFill>
            <a:srgbClr val="2E72F1"/>
          </a:solidFill>
          <a:ln w="19050">
            <a:noFill/>
          </a:ln>
        </p:spPr>
        <p:txBody>
          <a:bodyPr anchor="ctr" anchorCtr="1"/>
          <a:lstStyle>
            <a:lvl1pPr marL="0" indent="0" algn="ctr">
              <a:buNone/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zh-CN" altLang="en-US"/>
              <a:t>点击插入图片</a:t>
            </a:r>
          </a:p>
        </p:txBody>
      </p:sp>
    </p:spTree>
    <p:extLst>
      <p:ext uri="{BB962C8B-B14F-4D97-AF65-F5344CB8AC3E}">
        <p14:creationId xmlns:p14="http://schemas.microsoft.com/office/powerpoint/2010/main" val="3717043566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lumMod val="95000"/>
                  <a:alpha val="4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57180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7" r:id="rId2"/>
    <p:sldLayoutId id="2147483664" r:id="rId3"/>
    <p:sldLayoutId id="2147483660" r:id="rId4"/>
    <p:sldLayoutId id="2147483677" r:id="rId5"/>
    <p:sldLayoutId id="2147483675" r:id="rId6"/>
    <p:sldLayoutId id="2147483673" r:id="rId7"/>
    <p:sldLayoutId id="2147483672" r:id="rId8"/>
    <p:sldLayoutId id="2147483666" r:id="rId9"/>
    <p:sldLayoutId id="2147483670" r:id="rId10"/>
    <p:sldLayoutId id="2147483671" r:id="rId11"/>
    <p:sldLayoutId id="2147483674" r:id="rId12"/>
    <p:sldLayoutId id="2147483669" r:id="rId13"/>
    <p:sldLayoutId id="2147483661" r:id="rId14"/>
    <p:sldLayoutId id="2147483665" r:id="rId15"/>
    <p:sldLayoutId id="2147483676" r:id="rId1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8858250" y="0"/>
            <a:ext cx="3333750" cy="6858000"/>
          </a:xfrm>
          <a:prstGeom prst="rect">
            <a:avLst/>
          </a:prstGeom>
          <a:solidFill>
            <a:srgbClr val="2E72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任意多边形 23"/>
          <p:cNvSpPr/>
          <p:nvPr/>
        </p:nvSpPr>
        <p:spPr>
          <a:xfrm>
            <a:off x="7068457" y="1066901"/>
            <a:ext cx="5121358" cy="5287717"/>
          </a:xfrm>
          <a:custGeom>
            <a:avLst/>
            <a:gdLst>
              <a:gd name="connsiteX0" fmla="*/ 0 w 5266501"/>
              <a:gd name="connsiteY0" fmla="*/ 0 h 6233886"/>
              <a:gd name="connsiteX1" fmla="*/ 3889831 w 5266501"/>
              <a:gd name="connsiteY1" fmla="*/ 0 h 6233886"/>
              <a:gd name="connsiteX2" fmla="*/ 5266501 w 5266501"/>
              <a:gd name="connsiteY2" fmla="*/ 723720 h 6233886"/>
              <a:gd name="connsiteX3" fmla="*/ 5266501 w 5266501"/>
              <a:gd name="connsiteY3" fmla="*/ 6233886 h 6233886"/>
              <a:gd name="connsiteX4" fmla="*/ 0 w 5266501"/>
              <a:gd name="connsiteY4" fmla="*/ 6233886 h 6233886"/>
              <a:gd name="connsiteX5" fmla="*/ 0 w 5266501"/>
              <a:gd name="connsiteY5" fmla="*/ 6233885 h 6233886"/>
              <a:gd name="connsiteX6" fmla="*/ 1103086 w 5266501"/>
              <a:gd name="connsiteY6" fmla="*/ 6233885 h 6233886"/>
              <a:gd name="connsiteX7" fmla="*/ 0 w 5266501"/>
              <a:gd name="connsiteY7" fmla="*/ 5653989 h 6233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266501" h="6233886">
                <a:moveTo>
                  <a:pt x="0" y="0"/>
                </a:moveTo>
                <a:lnTo>
                  <a:pt x="3889831" y="0"/>
                </a:lnTo>
                <a:lnTo>
                  <a:pt x="5266501" y="723720"/>
                </a:lnTo>
                <a:lnTo>
                  <a:pt x="5266501" y="6233886"/>
                </a:lnTo>
                <a:lnTo>
                  <a:pt x="0" y="6233886"/>
                </a:lnTo>
                <a:lnTo>
                  <a:pt x="0" y="6233885"/>
                </a:lnTo>
                <a:lnTo>
                  <a:pt x="1103086" y="6233885"/>
                </a:lnTo>
                <a:lnTo>
                  <a:pt x="0" y="5653989"/>
                </a:lnTo>
                <a:close/>
              </a:path>
            </a:pathLst>
          </a:custGeom>
          <a:gradFill>
            <a:gsLst>
              <a:gs pos="100000">
                <a:schemeClr val="tx1"/>
              </a:gs>
              <a:gs pos="0">
                <a:schemeClr val="tx1">
                  <a:alpha val="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1178980" y="4104680"/>
            <a:ext cx="4993221" cy="3086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1200" dirty="0">
                <a:solidFill>
                  <a:schemeClr val="bg1"/>
                </a:solidFill>
              </a:rPr>
              <a:t>刘俊武      李佳琪     涂志华     钟明涵       魏淳 </a:t>
            </a:r>
          </a:p>
        </p:txBody>
      </p:sp>
      <p:sp>
        <p:nvSpPr>
          <p:cNvPr id="9" name="TextBox 53"/>
          <p:cNvSpPr txBox="1"/>
          <p:nvPr/>
        </p:nvSpPr>
        <p:spPr>
          <a:xfrm>
            <a:off x="1178981" y="2300510"/>
            <a:ext cx="4993220" cy="175432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sz="5400" dirty="0">
                <a:solidFill>
                  <a:schemeClr val="bg1"/>
                </a:solidFill>
                <a:latin typeface="+mj-ea"/>
                <a:ea typeface="+mj-ea"/>
              </a:rPr>
              <a:t>项目验收汇报</a:t>
            </a:r>
            <a:endParaRPr lang="en-US" altLang="zh-CN" sz="5400" dirty="0">
              <a:solidFill>
                <a:schemeClr val="bg1"/>
              </a:solidFill>
              <a:latin typeface="+mj-ea"/>
              <a:ea typeface="+mj-ea"/>
            </a:endParaRPr>
          </a:p>
          <a:p>
            <a:endParaRPr lang="zh-CN" altLang="en-US" sz="5400" dirty="0">
              <a:solidFill>
                <a:srgbClr val="2E72F1"/>
              </a:solidFill>
              <a:latin typeface="+mj-ea"/>
              <a:ea typeface="+mj-ea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321970" y="4991164"/>
            <a:ext cx="1166061" cy="369332"/>
          </a:xfrm>
          <a:prstGeom prst="rect">
            <a:avLst/>
          </a:prstGeom>
          <a:solidFill>
            <a:srgbClr val="2E72F1"/>
          </a:solidFill>
          <a:ln>
            <a:noFill/>
          </a:ln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altLang="zh-CN" dirty="0">
                <a:solidFill>
                  <a:schemeClr val="bg1"/>
                </a:solidFill>
                <a:latin typeface="+mj-lt"/>
              </a:rPr>
              <a:t>start</a:t>
            </a:r>
            <a:endParaRPr lang="zh-CN" altLang="en-US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4" name="图片占位符 3"/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32" r="24932"/>
          <a:stretch>
            <a:fillRect/>
          </a:stretch>
        </p:blipFill>
        <p:spPr/>
      </p:pic>
      <p:grpSp>
        <p:nvGrpSpPr>
          <p:cNvPr id="16" name="组合 15"/>
          <p:cNvGrpSpPr/>
          <p:nvPr/>
        </p:nvGrpSpPr>
        <p:grpSpPr>
          <a:xfrm rot="18900000">
            <a:off x="-340707" y="1572763"/>
            <a:ext cx="717085" cy="760155"/>
            <a:chOff x="700314" y="653005"/>
            <a:chExt cx="573314" cy="574840"/>
          </a:xfrm>
        </p:grpSpPr>
        <p:cxnSp>
          <p:nvCxnSpPr>
            <p:cNvPr id="17" name="直接连接符 16"/>
            <p:cNvCxnSpPr/>
            <p:nvPr/>
          </p:nvCxnSpPr>
          <p:spPr>
            <a:xfrm>
              <a:off x="700314" y="1227845"/>
              <a:ext cx="573314" cy="0"/>
            </a:xfrm>
            <a:prstGeom prst="line">
              <a:avLst/>
            </a:prstGeom>
            <a:ln>
              <a:solidFill>
                <a:srgbClr val="2E72F1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 rot="16200000">
              <a:off x="986971" y="939662"/>
              <a:ext cx="573314" cy="0"/>
            </a:xfrm>
            <a:prstGeom prst="line">
              <a:avLst/>
            </a:prstGeom>
            <a:ln>
              <a:solidFill>
                <a:srgbClr val="2E72F1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组合 18"/>
          <p:cNvGrpSpPr/>
          <p:nvPr/>
        </p:nvGrpSpPr>
        <p:grpSpPr>
          <a:xfrm rot="18900000">
            <a:off x="11879969" y="5305983"/>
            <a:ext cx="624060" cy="617884"/>
            <a:chOff x="694584" y="653005"/>
            <a:chExt cx="579044" cy="573314"/>
          </a:xfrm>
        </p:grpSpPr>
        <p:cxnSp>
          <p:nvCxnSpPr>
            <p:cNvPr id="20" name="直接连接符 19"/>
            <p:cNvCxnSpPr/>
            <p:nvPr/>
          </p:nvCxnSpPr>
          <p:spPr>
            <a:xfrm flipH="1">
              <a:off x="700314" y="653005"/>
              <a:ext cx="573314" cy="0"/>
            </a:xfrm>
            <a:prstGeom prst="line">
              <a:avLst/>
            </a:prstGeom>
            <a:ln>
              <a:solidFill>
                <a:schemeClr val="bg1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 rot="5400000" flipV="1">
              <a:off x="407927" y="939662"/>
              <a:ext cx="573314" cy="0"/>
            </a:xfrm>
            <a:prstGeom prst="line">
              <a:avLst/>
            </a:prstGeom>
            <a:ln>
              <a:solidFill>
                <a:schemeClr val="bg1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687598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5CC37B-1831-43FE-9A12-B1B87707C083}" type="slidenum">
              <a:rPr lang="zh-CN" altLang="en-US" smtClean="0"/>
              <a:pPr/>
              <a:t>10</a:t>
            </a:fld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4488873" y="489527"/>
            <a:ext cx="3657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zh-CN" altLang="zh-CN" sz="3600" b="1" dirty="0">
                <a:solidFill>
                  <a:schemeClr val="bg1"/>
                </a:solidFill>
                <a:latin typeface="+mj-ea"/>
                <a:ea typeface="+mj-ea"/>
              </a:rPr>
              <a:t>用户登录</a:t>
            </a:r>
            <a:r>
              <a:rPr lang="zh-CN" altLang="en-US" sz="3600" b="1" dirty="0">
                <a:solidFill>
                  <a:schemeClr val="bg1"/>
                </a:solidFill>
                <a:latin typeface="+mj-ea"/>
                <a:ea typeface="+mj-ea"/>
              </a:rPr>
              <a:t>界面</a:t>
            </a:r>
            <a:endParaRPr lang="zh-CN" altLang="zh-CN" sz="36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3074" name="图片 1" descr="IMG_25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1" t="24342" b="1714"/>
          <a:stretch>
            <a:fillRect/>
          </a:stretch>
        </p:blipFill>
        <p:spPr bwMode="auto">
          <a:xfrm>
            <a:off x="452582" y="1724314"/>
            <a:ext cx="11292538" cy="3612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01652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5CC37B-1831-43FE-9A12-B1B87707C083}" type="slidenum">
              <a:rPr lang="zh-CN" altLang="en-US" smtClean="0"/>
              <a:pPr/>
              <a:t>11</a:t>
            </a:fld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2072409" y="471055"/>
            <a:ext cx="86821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zh-CN" sz="3600" dirty="0">
                <a:solidFill>
                  <a:schemeClr val="bg1"/>
                </a:solidFill>
                <a:latin typeface="+mj-ea"/>
                <a:ea typeface="+mj-ea"/>
              </a:rPr>
              <a:t>电影数据查询</a:t>
            </a:r>
            <a:r>
              <a:rPr lang="zh-CN" altLang="en-US" sz="3600" dirty="0">
                <a:solidFill>
                  <a:schemeClr val="bg1"/>
                </a:solidFill>
                <a:latin typeface="+mj-ea"/>
                <a:ea typeface="+mj-ea"/>
              </a:rPr>
              <a:t>页面</a:t>
            </a:r>
            <a:r>
              <a:rPr lang="zh-CN" altLang="zh-CN" sz="3600" dirty="0">
                <a:solidFill>
                  <a:schemeClr val="bg1"/>
                </a:solidFill>
                <a:latin typeface="+mj-ea"/>
                <a:ea typeface="+mj-ea"/>
              </a:rPr>
              <a:t>示例，</a:t>
            </a:r>
            <a:r>
              <a:rPr lang="zh-CN" altLang="en-US" sz="3600" dirty="0">
                <a:solidFill>
                  <a:schemeClr val="bg1"/>
                </a:solidFill>
                <a:latin typeface="+mj-ea"/>
                <a:ea typeface="+mj-ea"/>
              </a:rPr>
              <a:t>其他界面</a:t>
            </a:r>
            <a:r>
              <a:rPr lang="zh-CN" altLang="zh-CN" sz="3600" dirty="0">
                <a:solidFill>
                  <a:schemeClr val="bg1"/>
                </a:solidFill>
                <a:latin typeface="+mj-ea"/>
                <a:ea typeface="+mj-ea"/>
              </a:rPr>
              <a:t>类似</a:t>
            </a:r>
            <a:endParaRPr lang="zh-CN" altLang="en-US" sz="36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4098" name="图片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7133" y="1189202"/>
            <a:ext cx="7029522" cy="51969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91945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548908" y="443345"/>
            <a:ext cx="32789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>
                <a:solidFill>
                  <a:schemeClr val="bg1"/>
                </a:solidFill>
              </a:rPr>
              <a:t>预计增加功能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3325089" y="2022764"/>
            <a:ext cx="572654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</a:rPr>
              <a:t>目前还没有计划，若基本功能都实现并且还有时间，我们会考虑增加功能</a:t>
            </a:r>
          </a:p>
        </p:txBody>
      </p:sp>
      <p:sp>
        <p:nvSpPr>
          <p:cNvPr id="5" name="AutoShape 2" descr="\\"/>
          <p:cNvSpPr>
            <a:spLocks noChangeAspect="1" noChangeArrowheads="1"/>
          </p:cNvSpPr>
          <p:nvPr/>
        </p:nvSpPr>
        <p:spPr bwMode="auto">
          <a:xfrm>
            <a:off x="0" y="0"/>
            <a:ext cx="2484582" cy="2484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1408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占位符 2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/>
      </p:pic>
      <p:sp>
        <p:nvSpPr>
          <p:cNvPr id="39" name="矩形 38"/>
          <p:cNvSpPr/>
          <p:nvPr/>
        </p:nvSpPr>
        <p:spPr>
          <a:xfrm rot="16200000">
            <a:off x="2666999" y="-2667001"/>
            <a:ext cx="6858000" cy="12192002"/>
          </a:xfrm>
          <a:prstGeom prst="rect">
            <a:avLst/>
          </a:prstGeom>
          <a:gradFill flip="none" rotWithShape="1">
            <a:gsLst>
              <a:gs pos="79000">
                <a:schemeClr val="tx1"/>
              </a:gs>
              <a:gs pos="0">
                <a:schemeClr val="tx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5049881" y="1213008"/>
            <a:ext cx="2092239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3800">
                <a:ln w="19050">
                  <a:solidFill>
                    <a:schemeClr val="bg1"/>
                  </a:solidFill>
                </a:ln>
                <a:noFill/>
              </a:rPr>
              <a:t>04</a:t>
            </a:r>
            <a:endParaRPr lang="zh-CN" altLang="en-US" sz="13800">
              <a:ln w="19050">
                <a:solidFill>
                  <a:schemeClr val="bg1"/>
                </a:solidFill>
              </a:ln>
              <a:noFill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3637726" y="3428999"/>
            <a:ext cx="491654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4800" dirty="0">
                <a:solidFill>
                  <a:schemeClr val="bg1"/>
                </a:solidFill>
                <a:latin typeface="+mj-lt"/>
                <a:cs typeface="Segoe UI Light 8" panose="020B0502040204020203" pitchFamily="34" charset="0"/>
              </a:rPr>
              <a:t>分工</a:t>
            </a:r>
            <a:endParaRPr lang="en-US" altLang="zh-CN" sz="4800" dirty="0">
              <a:solidFill>
                <a:schemeClr val="bg1"/>
              </a:solidFill>
              <a:latin typeface="+mj-lt"/>
              <a:cs typeface="Segoe UI Light 8" panose="020B0502040204020203" pitchFamily="34" charset="0"/>
            </a:endParaRPr>
          </a:p>
        </p:txBody>
      </p:sp>
      <p:grpSp>
        <p:nvGrpSpPr>
          <p:cNvPr id="16" name="组合 15"/>
          <p:cNvGrpSpPr/>
          <p:nvPr/>
        </p:nvGrpSpPr>
        <p:grpSpPr>
          <a:xfrm rot="18900000">
            <a:off x="-381049" y="1940926"/>
            <a:ext cx="717085" cy="760155"/>
            <a:chOff x="700314" y="653005"/>
            <a:chExt cx="573314" cy="574840"/>
          </a:xfrm>
        </p:grpSpPr>
        <p:cxnSp>
          <p:nvCxnSpPr>
            <p:cNvPr id="17" name="直接连接符 16"/>
            <p:cNvCxnSpPr/>
            <p:nvPr/>
          </p:nvCxnSpPr>
          <p:spPr>
            <a:xfrm>
              <a:off x="700314" y="1227845"/>
              <a:ext cx="573314" cy="0"/>
            </a:xfrm>
            <a:prstGeom prst="line">
              <a:avLst/>
            </a:prstGeom>
            <a:ln>
              <a:solidFill>
                <a:srgbClr val="2E72F1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 rot="16200000">
              <a:off x="986971" y="939662"/>
              <a:ext cx="573314" cy="0"/>
            </a:xfrm>
            <a:prstGeom prst="line">
              <a:avLst/>
            </a:prstGeom>
            <a:ln>
              <a:solidFill>
                <a:srgbClr val="2E72F1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组合 18"/>
          <p:cNvGrpSpPr/>
          <p:nvPr/>
        </p:nvGrpSpPr>
        <p:grpSpPr>
          <a:xfrm rot="2700000" flipH="1">
            <a:off x="11860166" y="1940925"/>
            <a:ext cx="717085" cy="760155"/>
            <a:chOff x="700314" y="653005"/>
            <a:chExt cx="573314" cy="574840"/>
          </a:xfrm>
        </p:grpSpPr>
        <p:cxnSp>
          <p:nvCxnSpPr>
            <p:cNvPr id="20" name="直接连接符 19"/>
            <p:cNvCxnSpPr/>
            <p:nvPr/>
          </p:nvCxnSpPr>
          <p:spPr>
            <a:xfrm>
              <a:off x="700314" y="1227845"/>
              <a:ext cx="573314" cy="0"/>
            </a:xfrm>
            <a:prstGeom prst="line">
              <a:avLst/>
            </a:prstGeom>
            <a:ln>
              <a:solidFill>
                <a:srgbClr val="2E72F1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 rot="16200000">
              <a:off x="986971" y="939662"/>
              <a:ext cx="573314" cy="0"/>
            </a:xfrm>
            <a:prstGeom prst="line">
              <a:avLst/>
            </a:prstGeom>
            <a:ln>
              <a:solidFill>
                <a:srgbClr val="2E72F1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" name="直接连接符 6"/>
          <p:cNvCxnSpPr/>
          <p:nvPr/>
        </p:nvCxnSpPr>
        <p:spPr>
          <a:xfrm>
            <a:off x="4159624" y="3428999"/>
            <a:ext cx="387275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>
            <a:off x="4159624" y="4374775"/>
            <a:ext cx="387275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41410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3"/>
          <p:cNvSpPr txBox="1"/>
          <p:nvPr/>
        </p:nvSpPr>
        <p:spPr>
          <a:xfrm>
            <a:off x="5182931" y="414537"/>
            <a:ext cx="18261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任务分工</a:t>
            </a:r>
            <a:endParaRPr lang="id-ID" sz="3200" dirty="0">
              <a:solidFill>
                <a:schemeClr val="bg1"/>
              </a:solidFill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16" name="灯片编号占位符 1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5CC37B-1831-43FE-9A12-B1B87707C083}" type="slidenum">
              <a:rPr lang="zh-CN" altLang="en-US" smtClean="0"/>
              <a:pPr/>
              <a:t>14</a:t>
            </a:fld>
            <a:endParaRPr lang="zh-CN" altLang="en-US"/>
          </a:p>
        </p:txBody>
      </p:sp>
      <p:sp>
        <p:nvSpPr>
          <p:cNvPr id="33" name="圆角矩形 32"/>
          <p:cNvSpPr/>
          <p:nvPr/>
        </p:nvSpPr>
        <p:spPr>
          <a:xfrm>
            <a:off x="4331607" y="1879601"/>
            <a:ext cx="1683657" cy="1683657"/>
          </a:xfrm>
          <a:prstGeom prst="roundRect">
            <a:avLst>
              <a:gd name="adj" fmla="val 9770"/>
            </a:avLst>
          </a:prstGeom>
          <a:solidFill>
            <a:srgbClr val="2E72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7200" dirty="0">
                <a:latin typeface="+mj-lt"/>
              </a:rPr>
              <a:t>A</a:t>
            </a:r>
            <a:endParaRPr lang="zh-CN" altLang="en-US" sz="7200" dirty="0">
              <a:latin typeface="+mj-lt"/>
            </a:endParaRPr>
          </a:p>
        </p:txBody>
      </p:sp>
      <p:sp>
        <p:nvSpPr>
          <p:cNvPr id="36" name="圆角矩形 35"/>
          <p:cNvSpPr/>
          <p:nvPr/>
        </p:nvSpPr>
        <p:spPr>
          <a:xfrm>
            <a:off x="6176736" y="1879601"/>
            <a:ext cx="1683657" cy="1683657"/>
          </a:xfrm>
          <a:prstGeom prst="roundRect">
            <a:avLst>
              <a:gd name="adj" fmla="val 9770"/>
            </a:avLst>
          </a:prstGeom>
          <a:solidFill>
            <a:srgbClr val="2E72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7200">
                <a:latin typeface="+mj-lt"/>
              </a:rPr>
              <a:t>W</a:t>
            </a:r>
            <a:endParaRPr lang="zh-CN" altLang="en-US" sz="7200">
              <a:latin typeface="+mj-lt"/>
            </a:endParaRPr>
          </a:p>
        </p:txBody>
      </p:sp>
      <p:sp>
        <p:nvSpPr>
          <p:cNvPr id="37" name="圆角矩形 36"/>
          <p:cNvSpPr/>
          <p:nvPr/>
        </p:nvSpPr>
        <p:spPr>
          <a:xfrm>
            <a:off x="4331607" y="3730173"/>
            <a:ext cx="1683657" cy="1683657"/>
          </a:xfrm>
          <a:prstGeom prst="roundRect">
            <a:avLst>
              <a:gd name="adj" fmla="val 9770"/>
            </a:avLst>
          </a:prstGeom>
          <a:solidFill>
            <a:srgbClr val="2E72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7200" dirty="0">
                <a:latin typeface="+mj-lt"/>
              </a:rPr>
              <a:t>S</a:t>
            </a:r>
            <a:endParaRPr lang="zh-CN" altLang="en-US" sz="7200" dirty="0">
              <a:latin typeface="+mj-lt"/>
            </a:endParaRPr>
          </a:p>
        </p:txBody>
      </p:sp>
      <p:sp>
        <p:nvSpPr>
          <p:cNvPr id="38" name="圆角矩形 37"/>
          <p:cNvSpPr/>
          <p:nvPr/>
        </p:nvSpPr>
        <p:spPr>
          <a:xfrm>
            <a:off x="6176736" y="3730173"/>
            <a:ext cx="1683657" cy="1683657"/>
          </a:xfrm>
          <a:prstGeom prst="roundRect">
            <a:avLst>
              <a:gd name="adj" fmla="val 9770"/>
            </a:avLst>
          </a:prstGeom>
          <a:solidFill>
            <a:srgbClr val="2E72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7200" dirty="0">
                <a:latin typeface="+mj-lt"/>
              </a:rPr>
              <a:t>D</a:t>
            </a:r>
            <a:endParaRPr lang="zh-CN" altLang="en-US" sz="7200" dirty="0">
              <a:latin typeface="+mj-lt"/>
            </a:endParaRPr>
          </a:p>
        </p:txBody>
      </p:sp>
      <p:sp>
        <p:nvSpPr>
          <p:cNvPr id="39" name="椭圆 38"/>
          <p:cNvSpPr/>
          <p:nvPr/>
        </p:nvSpPr>
        <p:spPr>
          <a:xfrm>
            <a:off x="5542077" y="3092793"/>
            <a:ext cx="1107846" cy="1107846"/>
          </a:xfrm>
          <a:prstGeom prst="ellipse">
            <a:avLst/>
          </a:prstGeom>
          <a:solidFill>
            <a:schemeClr val="tx1">
              <a:alpha val="33000"/>
            </a:schemeClr>
          </a:solidFill>
          <a:ln w="38100">
            <a:noFill/>
          </a:ln>
          <a:effectLst>
            <a:outerShdw blurRad="292100" dist="1143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6600">
              <a:latin typeface="Impact" panose="020B0806030902050204" pitchFamily="34" charset="0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8208055" y="2248697"/>
            <a:ext cx="2188551" cy="85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30000"/>
              </a:lnSpc>
              <a:spcBef>
                <a:spcPts val="600"/>
              </a:spcBef>
            </a:pPr>
            <a:r>
              <a:rPr lang="zh-CN" altLang="en-US" sz="2000" dirty="0">
                <a:solidFill>
                  <a:schemeClr val="bg1"/>
                </a:solidFill>
              </a:rPr>
              <a:t>负责用户注册和登录界面的编写</a:t>
            </a:r>
            <a:endParaRPr lang="en-US" altLang="zh-CN" sz="2000" dirty="0">
              <a:solidFill>
                <a:schemeClr val="bg1"/>
              </a:solidFill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8208055" y="1767567"/>
            <a:ext cx="218855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spcBef>
                <a:spcPts val="600"/>
              </a:spcBef>
            </a:pPr>
            <a:r>
              <a:rPr lang="zh-CN" altLang="en-US" sz="2000" b="1" dirty="0">
                <a:solidFill>
                  <a:srgbClr val="2E72F1"/>
                </a:solidFill>
              </a:rPr>
              <a:t>涂志华</a:t>
            </a:r>
            <a:endParaRPr lang="en-US" altLang="zh-CN" sz="2000" b="1" dirty="0">
              <a:solidFill>
                <a:srgbClr val="2E72F1"/>
              </a:solidFill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8208055" y="4514127"/>
            <a:ext cx="2188551" cy="4168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30000"/>
              </a:lnSpc>
              <a:spcBef>
                <a:spcPts val="600"/>
              </a:spcBef>
            </a:pPr>
            <a:r>
              <a:rPr lang="zh-CN" altLang="en-US" dirty="0">
                <a:solidFill>
                  <a:schemeClr val="bg1"/>
                </a:solidFill>
              </a:rPr>
              <a:t>软件需求说明书</a:t>
            </a:r>
            <a:endParaRPr lang="en-US" altLang="zh-CN" dirty="0">
              <a:solidFill>
                <a:schemeClr val="bg1"/>
              </a:solidFill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8208055" y="4032997"/>
            <a:ext cx="218855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spcBef>
                <a:spcPts val="600"/>
              </a:spcBef>
            </a:pPr>
            <a:r>
              <a:rPr lang="zh-CN" altLang="en-US" sz="2000" b="1" dirty="0">
                <a:solidFill>
                  <a:srgbClr val="2E72F1"/>
                </a:solidFill>
              </a:rPr>
              <a:t>所有人</a:t>
            </a:r>
            <a:endParaRPr lang="en-US" altLang="zh-CN" sz="2000" b="1" dirty="0">
              <a:solidFill>
                <a:srgbClr val="2E72F1"/>
              </a:solidFill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1795393" y="2329717"/>
            <a:ext cx="2188551" cy="85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000" dirty="0">
                <a:solidFill>
                  <a:schemeClr val="bg1"/>
                </a:solidFill>
              </a:rPr>
              <a:t>电影数据的爬取以及数据可视化</a:t>
            </a:r>
            <a:endParaRPr lang="en-US" altLang="zh-CN" sz="2000" dirty="0">
              <a:solidFill>
                <a:schemeClr val="bg1"/>
              </a:solidFill>
            </a:endParaRPr>
          </a:p>
        </p:txBody>
      </p:sp>
      <p:sp>
        <p:nvSpPr>
          <p:cNvPr id="67" name="矩形 66"/>
          <p:cNvSpPr/>
          <p:nvPr/>
        </p:nvSpPr>
        <p:spPr>
          <a:xfrm>
            <a:off x="1820863" y="1848587"/>
            <a:ext cx="218855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zh-CN" altLang="en-US" sz="2000" b="1" dirty="0">
                <a:solidFill>
                  <a:srgbClr val="2E72F1"/>
                </a:solidFill>
              </a:rPr>
              <a:t>钟明涵 魏淳 </a:t>
            </a:r>
            <a:endParaRPr lang="en-US" altLang="zh-CN" sz="2000" b="1" dirty="0">
              <a:solidFill>
                <a:srgbClr val="2E72F1"/>
              </a:solidFill>
            </a:endParaRPr>
          </a:p>
        </p:txBody>
      </p:sp>
      <p:sp>
        <p:nvSpPr>
          <p:cNvPr id="68" name="矩形 67"/>
          <p:cNvSpPr/>
          <p:nvPr/>
        </p:nvSpPr>
        <p:spPr>
          <a:xfrm>
            <a:off x="1795394" y="4514127"/>
            <a:ext cx="2188551" cy="85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000" dirty="0">
                <a:solidFill>
                  <a:schemeClr val="bg1"/>
                </a:solidFill>
              </a:rPr>
              <a:t>主功能界面的编写与测试</a:t>
            </a:r>
            <a:endParaRPr lang="en-US" altLang="zh-CN" sz="2000" dirty="0">
              <a:solidFill>
                <a:schemeClr val="bg1"/>
              </a:solidFill>
            </a:endParaRPr>
          </a:p>
        </p:txBody>
      </p:sp>
      <p:sp>
        <p:nvSpPr>
          <p:cNvPr id="69" name="矩形 68"/>
          <p:cNvSpPr/>
          <p:nvPr/>
        </p:nvSpPr>
        <p:spPr>
          <a:xfrm>
            <a:off x="1795394" y="4032997"/>
            <a:ext cx="218855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zh-CN" altLang="en-US" sz="2000" b="1" dirty="0">
                <a:solidFill>
                  <a:srgbClr val="2E72F1"/>
                </a:solidFill>
              </a:rPr>
              <a:t>刘俊武 李佳琪</a:t>
            </a:r>
            <a:endParaRPr lang="en-US" altLang="zh-CN" sz="2000" b="1" dirty="0">
              <a:solidFill>
                <a:srgbClr val="2E72F1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609273" y="5832455"/>
            <a:ext cx="69734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</a:rPr>
              <a:t>目前阶段分工如此，后续分工还会不断调整</a:t>
            </a:r>
          </a:p>
        </p:txBody>
      </p:sp>
    </p:spTree>
    <p:extLst>
      <p:ext uri="{BB962C8B-B14F-4D97-AF65-F5344CB8AC3E}">
        <p14:creationId xmlns:p14="http://schemas.microsoft.com/office/powerpoint/2010/main" val="2032010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6" grpId="0" animBg="1"/>
      <p:bldP spid="37" grpId="0" animBg="1"/>
      <p:bldP spid="38" grpId="0" animBg="1"/>
      <p:bldP spid="40" grpId="0"/>
      <p:bldP spid="41" grpId="0"/>
      <p:bldP spid="42" grpId="0"/>
      <p:bldP spid="43" grpId="0"/>
      <p:bldP spid="44" grpId="0"/>
      <p:bldP spid="67" grpId="0"/>
      <p:bldP spid="68" grpId="0"/>
      <p:bldP spid="69" grpId="0"/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 rot="18900000">
            <a:off x="-381049" y="1940926"/>
            <a:ext cx="717085" cy="760155"/>
            <a:chOff x="700314" y="653005"/>
            <a:chExt cx="573314" cy="574840"/>
          </a:xfrm>
        </p:grpSpPr>
        <p:cxnSp>
          <p:nvCxnSpPr>
            <p:cNvPr id="4" name="直接连接符 3"/>
            <p:cNvCxnSpPr/>
            <p:nvPr/>
          </p:nvCxnSpPr>
          <p:spPr>
            <a:xfrm>
              <a:off x="700314" y="1227845"/>
              <a:ext cx="573314" cy="0"/>
            </a:xfrm>
            <a:prstGeom prst="line">
              <a:avLst/>
            </a:prstGeom>
            <a:ln>
              <a:solidFill>
                <a:srgbClr val="2E72F1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4"/>
            <p:cNvCxnSpPr/>
            <p:nvPr/>
          </p:nvCxnSpPr>
          <p:spPr>
            <a:xfrm rot="16200000">
              <a:off x="986971" y="939662"/>
              <a:ext cx="573314" cy="0"/>
            </a:xfrm>
            <a:prstGeom prst="line">
              <a:avLst/>
            </a:prstGeom>
            <a:ln>
              <a:solidFill>
                <a:srgbClr val="2E72F1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组合 5"/>
          <p:cNvGrpSpPr/>
          <p:nvPr/>
        </p:nvGrpSpPr>
        <p:grpSpPr>
          <a:xfrm rot="2700000" flipH="1">
            <a:off x="11860166" y="1940925"/>
            <a:ext cx="717085" cy="760155"/>
            <a:chOff x="700314" y="653005"/>
            <a:chExt cx="573314" cy="574840"/>
          </a:xfrm>
        </p:grpSpPr>
        <p:cxnSp>
          <p:nvCxnSpPr>
            <p:cNvPr id="7" name="直接连接符 6"/>
            <p:cNvCxnSpPr/>
            <p:nvPr/>
          </p:nvCxnSpPr>
          <p:spPr>
            <a:xfrm>
              <a:off x="700314" y="1227845"/>
              <a:ext cx="573314" cy="0"/>
            </a:xfrm>
            <a:prstGeom prst="line">
              <a:avLst/>
            </a:prstGeom>
            <a:ln>
              <a:solidFill>
                <a:srgbClr val="2E72F1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/>
            <p:cNvCxnSpPr/>
            <p:nvPr/>
          </p:nvCxnSpPr>
          <p:spPr>
            <a:xfrm rot="16200000">
              <a:off x="986971" y="939662"/>
              <a:ext cx="573314" cy="0"/>
            </a:xfrm>
            <a:prstGeom prst="line">
              <a:avLst/>
            </a:prstGeom>
            <a:ln>
              <a:solidFill>
                <a:srgbClr val="2E72F1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文本框 11"/>
          <p:cNvSpPr txBox="1"/>
          <p:nvPr/>
        </p:nvSpPr>
        <p:spPr>
          <a:xfrm>
            <a:off x="5050554" y="958765"/>
            <a:ext cx="2092239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3800" dirty="0">
                <a:ln w="19050">
                  <a:solidFill>
                    <a:schemeClr val="bg1"/>
                  </a:solidFill>
                </a:ln>
                <a:noFill/>
              </a:rPr>
              <a:t>05</a:t>
            </a:r>
            <a:endParaRPr lang="zh-CN" altLang="en-US" sz="13800" dirty="0">
              <a:ln w="19050">
                <a:solidFill>
                  <a:schemeClr val="bg1"/>
                </a:solidFill>
              </a:ln>
              <a:noFill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4263879" y="3428999"/>
            <a:ext cx="387275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4263879" y="4374775"/>
            <a:ext cx="387275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3154167" y="3504368"/>
            <a:ext cx="62980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 dirty="0">
                <a:solidFill>
                  <a:schemeClr val="bg1"/>
                </a:solidFill>
                <a:latin typeface="+mj-ea"/>
                <a:ea typeface="+mj-ea"/>
              </a:rPr>
              <a:t>进度安排</a:t>
            </a:r>
          </a:p>
        </p:txBody>
      </p:sp>
    </p:spTree>
    <p:extLst>
      <p:ext uri="{BB962C8B-B14F-4D97-AF65-F5344CB8AC3E}">
        <p14:creationId xmlns:p14="http://schemas.microsoft.com/office/powerpoint/2010/main" val="60333011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Box 3"/>
          <p:cNvSpPr txBox="1"/>
          <p:nvPr/>
        </p:nvSpPr>
        <p:spPr>
          <a:xfrm>
            <a:off x="5593301" y="414537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rgbClr val="2E72F1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进度</a:t>
            </a:r>
            <a:endParaRPr lang="id-ID" sz="3200" dirty="0">
              <a:solidFill>
                <a:schemeClr val="bg1"/>
              </a:solidFill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2" name="椭圆 1"/>
          <p:cNvSpPr/>
          <p:nvPr/>
        </p:nvSpPr>
        <p:spPr>
          <a:xfrm>
            <a:off x="5929086" y="2075542"/>
            <a:ext cx="333828" cy="333828"/>
          </a:xfrm>
          <a:prstGeom prst="ellipse">
            <a:avLst/>
          </a:prstGeom>
          <a:solidFill>
            <a:srgbClr val="009B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矩形 50"/>
          <p:cNvSpPr/>
          <p:nvPr/>
        </p:nvSpPr>
        <p:spPr>
          <a:xfrm>
            <a:off x="6654436" y="2505054"/>
            <a:ext cx="3763559" cy="15327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400" dirty="0">
                <a:solidFill>
                  <a:schemeClr val="bg1"/>
                </a:solidFill>
              </a:rPr>
              <a:t>第一次讨论，确定了使用网页，确定了人员分工，定了第一个</a:t>
            </a:r>
            <a:r>
              <a:rPr lang="en-US" altLang="zh-CN" sz="2400" dirty="0" err="1">
                <a:solidFill>
                  <a:schemeClr val="bg1"/>
                </a:solidFill>
              </a:rPr>
              <a:t>ddl</a:t>
            </a:r>
            <a:endParaRPr lang="en-US" altLang="zh-CN" sz="2400" dirty="0">
              <a:solidFill>
                <a:schemeClr val="bg1"/>
              </a:solidFill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6698441" y="2006114"/>
            <a:ext cx="218855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zh-CN" sz="3200" b="1" dirty="0">
                <a:solidFill>
                  <a:srgbClr val="2E72F1"/>
                </a:solidFill>
              </a:rPr>
              <a:t>10.27 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6097839" y="2520385"/>
            <a:ext cx="0" cy="169287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椭圆 52"/>
          <p:cNvSpPr/>
          <p:nvPr/>
        </p:nvSpPr>
        <p:spPr>
          <a:xfrm>
            <a:off x="5932764" y="4324270"/>
            <a:ext cx="333828" cy="333828"/>
          </a:xfrm>
          <a:prstGeom prst="ellipse">
            <a:avLst/>
          </a:prstGeom>
          <a:solidFill>
            <a:srgbClr val="009B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2034284" y="4805400"/>
            <a:ext cx="3459280" cy="20128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400" dirty="0">
                <a:solidFill>
                  <a:schemeClr val="bg1"/>
                </a:solidFill>
                <a:latin typeface="+mn-ea"/>
              </a:rPr>
              <a:t>第一个</a:t>
            </a:r>
            <a:r>
              <a:rPr lang="en-US" altLang="zh-CN" sz="2400" dirty="0" err="1">
                <a:solidFill>
                  <a:schemeClr val="bg1"/>
                </a:solidFill>
                <a:latin typeface="+mn-ea"/>
              </a:rPr>
              <a:t>ddl</a:t>
            </a:r>
            <a:r>
              <a:rPr lang="zh-CN" altLang="en-US" sz="2400" dirty="0">
                <a:solidFill>
                  <a:schemeClr val="bg1"/>
                </a:solidFill>
                <a:latin typeface="+mn-ea"/>
              </a:rPr>
              <a:t>，爬取数据完成，但网页制作受阻，继续对得到的数据进行可视化。</a:t>
            </a:r>
            <a:endParaRPr lang="en-US" altLang="zh-CN" sz="24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3305012" y="4324270"/>
            <a:ext cx="218855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spcBef>
                <a:spcPts val="600"/>
              </a:spcBef>
            </a:pPr>
            <a:r>
              <a:rPr lang="en-US" altLang="zh-CN" sz="3200" b="1" dirty="0">
                <a:solidFill>
                  <a:srgbClr val="2E72F1"/>
                </a:solidFill>
              </a:rPr>
              <a:t>11.20</a:t>
            </a:r>
          </a:p>
        </p:txBody>
      </p:sp>
      <p:cxnSp>
        <p:nvCxnSpPr>
          <p:cNvPr id="56" name="直接连接符 55"/>
          <p:cNvCxnSpPr/>
          <p:nvPr/>
        </p:nvCxnSpPr>
        <p:spPr>
          <a:xfrm>
            <a:off x="6097839" y="4805400"/>
            <a:ext cx="0" cy="20526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组合 56"/>
          <p:cNvGrpSpPr/>
          <p:nvPr/>
        </p:nvGrpSpPr>
        <p:grpSpPr>
          <a:xfrm>
            <a:off x="3529652" y="4029859"/>
            <a:ext cx="383720" cy="366791"/>
            <a:chOff x="6472919" y="2732165"/>
            <a:chExt cx="548947" cy="524729"/>
          </a:xfrm>
          <a:solidFill>
            <a:schemeClr val="bg1"/>
          </a:solidFill>
        </p:grpSpPr>
        <p:sp>
          <p:nvSpPr>
            <p:cNvPr id="58" name="Freeform 255"/>
            <p:cNvSpPr>
              <a:spLocks noEditPoints="1"/>
            </p:cNvSpPr>
            <p:nvPr/>
          </p:nvSpPr>
          <p:spPr bwMode="auto">
            <a:xfrm>
              <a:off x="6472919" y="2732165"/>
              <a:ext cx="548947" cy="524729"/>
            </a:xfrm>
            <a:custGeom>
              <a:avLst/>
              <a:gdLst>
                <a:gd name="T0" fmla="*/ 224 w 260"/>
                <a:gd name="T1" fmla="*/ 0 h 248"/>
                <a:gd name="T2" fmla="*/ 36 w 260"/>
                <a:gd name="T3" fmla="*/ 0 h 248"/>
                <a:gd name="T4" fmla="*/ 0 w 260"/>
                <a:gd name="T5" fmla="*/ 36 h 248"/>
                <a:gd name="T6" fmla="*/ 0 w 260"/>
                <a:gd name="T7" fmla="*/ 166 h 248"/>
                <a:gd name="T8" fmla="*/ 29 w 260"/>
                <a:gd name="T9" fmla="*/ 203 h 248"/>
                <a:gd name="T10" fmla="*/ 68 w 260"/>
                <a:gd name="T11" fmla="*/ 203 h 248"/>
                <a:gd name="T12" fmla="*/ 84 w 260"/>
                <a:gd name="T13" fmla="*/ 210 h 248"/>
                <a:gd name="T14" fmla="*/ 110 w 260"/>
                <a:gd name="T15" fmla="*/ 239 h 248"/>
                <a:gd name="T16" fmla="*/ 130 w 260"/>
                <a:gd name="T17" fmla="*/ 248 h 248"/>
                <a:gd name="T18" fmla="*/ 150 w 260"/>
                <a:gd name="T19" fmla="*/ 239 h 248"/>
                <a:gd name="T20" fmla="*/ 176 w 260"/>
                <a:gd name="T21" fmla="*/ 210 h 248"/>
                <a:gd name="T22" fmla="*/ 188 w 260"/>
                <a:gd name="T23" fmla="*/ 203 h 248"/>
                <a:gd name="T24" fmla="*/ 228 w 260"/>
                <a:gd name="T25" fmla="*/ 203 h 248"/>
                <a:gd name="T26" fmla="*/ 260 w 260"/>
                <a:gd name="T27" fmla="*/ 166 h 248"/>
                <a:gd name="T28" fmla="*/ 260 w 260"/>
                <a:gd name="T29" fmla="*/ 36 h 248"/>
                <a:gd name="T30" fmla="*/ 224 w 260"/>
                <a:gd name="T31" fmla="*/ 0 h 248"/>
                <a:gd name="T32" fmla="*/ 239 w 260"/>
                <a:gd name="T33" fmla="*/ 166 h 248"/>
                <a:gd name="T34" fmla="*/ 228 w 260"/>
                <a:gd name="T35" fmla="*/ 181 h 248"/>
                <a:gd name="T36" fmla="*/ 188 w 260"/>
                <a:gd name="T37" fmla="*/ 181 h 248"/>
                <a:gd name="T38" fmla="*/ 158 w 260"/>
                <a:gd name="T39" fmla="*/ 197 h 248"/>
                <a:gd name="T40" fmla="*/ 134 w 260"/>
                <a:gd name="T41" fmla="*/ 224 h 248"/>
                <a:gd name="T42" fmla="*/ 130 w 260"/>
                <a:gd name="T43" fmla="*/ 226 h 248"/>
                <a:gd name="T44" fmla="*/ 126 w 260"/>
                <a:gd name="T45" fmla="*/ 224 h 248"/>
                <a:gd name="T46" fmla="*/ 102 w 260"/>
                <a:gd name="T47" fmla="*/ 197 h 248"/>
                <a:gd name="T48" fmla="*/ 68 w 260"/>
                <a:gd name="T49" fmla="*/ 181 h 248"/>
                <a:gd name="T50" fmla="*/ 29 w 260"/>
                <a:gd name="T51" fmla="*/ 181 h 248"/>
                <a:gd name="T52" fmla="*/ 21 w 260"/>
                <a:gd name="T53" fmla="*/ 166 h 248"/>
                <a:gd name="T54" fmla="*/ 21 w 260"/>
                <a:gd name="T55" fmla="*/ 36 h 248"/>
                <a:gd name="T56" fmla="*/ 36 w 260"/>
                <a:gd name="T57" fmla="*/ 22 h 248"/>
                <a:gd name="T58" fmla="*/ 224 w 260"/>
                <a:gd name="T59" fmla="*/ 22 h 248"/>
                <a:gd name="T60" fmla="*/ 239 w 260"/>
                <a:gd name="T61" fmla="*/ 36 h 248"/>
                <a:gd name="T62" fmla="*/ 239 w 260"/>
                <a:gd name="T63" fmla="*/ 166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60" h="248">
                  <a:moveTo>
                    <a:pt x="224" y="0"/>
                  </a:moveTo>
                  <a:cubicBezTo>
                    <a:pt x="36" y="0"/>
                    <a:pt x="36" y="0"/>
                    <a:pt x="36" y="0"/>
                  </a:cubicBezTo>
                  <a:cubicBezTo>
                    <a:pt x="16" y="0"/>
                    <a:pt x="0" y="16"/>
                    <a:pt x="0" y="36"/>
                  </a:cubicBezTo>
                  <a:cubicBezTo>
                    <a:pt x="0" y="166"/>
                    <a:pt x="0" y="166"/>
                    <a:pt x="0" y="166"/>
                  </a:cubicBezTo>
                  <a:cubicBezTo>
                    <a:pt x="0" y="186"/>
                    <a:pt x="13" y="203"/>
                    <a:pt x="29" y="203"/>
                  </a:cubicBezTo>
                  <a:cubicBezTo>
                    <a:pt x="45" y="203"/>
                    <a:pt x="62" y="203"/>
                    <a:pt x="68" y="203"/>
                  </a:cubicBezTo>
                  <a:cubicBezTo>
                    <a:pt x="74" y="203"/>
                    <a:pt x="82" y="206"/>
                    <a:pt x="84" y="210"/>
                  </a:cubicBezTo>
                  <a:cubicBezTo>
                    <a:pt x="87" y="214"/>
                    <a:pt x="99" y="227"/>
                    <a:pt x="110" y="239"/>
                  </a:cubicBezTo>
                  <a:cubicBezTo>
                    <a:pt x="115" y="245"/>
                    <a:pt x="123" y="248"/>
                    <a:pt x="130" y="248"/>
                  </a:cubicBezTo>
                  <a:cubicBezTo>
                    <a:pt x="137" y="248"/>
                    <a:pt x="145" y="245"/>
                    <a:pt x="150" y="239"/>
                  </a:cubicBezTo>
                  <a:cubicBezTo>
                    <a:pt x="161" y="227"/>
                    <a:pt x="173" y="214"/>
                    <a:pt x="176" y="210"/>
                  </a:cubicBezTo>
                  <a:cubicBezTo>
                    <a:pt x="178" y="206"/>
                    <a:pt x="184" y="203"/>
                    <a:pt x="188" y="203"/>
                  </a:cubicBezTo>
                  <a:cubicBezTo>
                    <a:pt x="192" y="203"/>
                    <a:pt x="210" y="203"/>
                    <a:pt x="228" y="203"/>
                  </a:cubicBezTo>
                  <a:cubicBezTo>
                    <a:pt x="246" y="203"/>
                    <a:pt x="260" y="186"/>
                    <a:pt x="260" y="166"/>
                  </a:cubicBezTo>
                  <a:cubicBezTo>
                    <a:pt x="260" y="36"/>
                    <a:pt x="260" y="36"/>
                    <a:pt x="260" y="36"/>
                  </a:cubicBezTo>
                  <a:cubicBezTo>
                    <a:pt x="260" y="16"/>
                    <a:pt x="244" y="0"/>
                    <a:pt x="224" y="0"/>
                  </a:cubicBezTo>
                  <a:close/>
                  <a:moveTo>
                    <a:pt x="239" y="166"/>
                  </a:moveTo>
                  <a:cubicBezTo>
                    <a:pt x="239" y="174"/>
                    <a:pt x="233" y="181"/>
                    <a:pt x="228" y="181"/>
                  </a:cubicBezTo>
                  <a:cubicBezTo>
                    <a:pt x="188" y="181"/>
                    <a:pt x="188" y="181"/>
                    <a:pt x="188" y="181"/>
                  </a:cubicBezTo>
                  <a:cubicBezTo>
                    <a:pt x="177" y="181"/>
                    <a:pt x="165" y="188"/>
                    <a:pt x="158" y="197"/>
                  </a:cubicBezTo>
                  <a:cubicBezTo>
                    <a:pt x="156" y="200"/>
                    <a:pt x="146" y="212"/>
                    <a:pt x="134" y="224"/>
                  </a:cubicBezTo>
                  <a:cubicBezTo>
                    <a:pt x="133" y="226"/>
                    <a:pt x="131" y="226"/>
                    <a:pt x="130" y="226"/>
                  </a:cubicBezTo>
                  <a:cubicBezTo>
                    <a:pt x="129" y="226"/>
                    <a:pt x="127" y="226"/>
                    <a:pt x="126" y="224"/>
                  </a:cubicBezTo>
                  <a:cubicBezTo>
                    <a:pt x="114" y="212"/>
                    <a:pt x="104" y="200"/>
                    <a:pt x="102" y="197"/>
                  </a:cubicBezTo>
                  <a:cubicBezTo>
                    <a:pt x="95" y="188"/>
                    <a:pt x="81" y="181"/>
                    <a:pt x="68" y="181"/>
                  </a:cubicBezTo>
                  <a:cubicBezTo>
                    <a:pt x="29" y="181"/>
                    <a:pt x="29" y="181"/>
                    <a:pt x="29" y="181"/>
                  </a:cubicBezTo>
                  <a:cubicBezTo>
                    <a:pt x="26" y="181"/>
                    <a:pt x="21" y="175"/>
                    <a:pt x="21" y="166"/>
                  </a:cubicBezTo>
                  <a:cubicBezTo>
                    <a:pt x="21" y="36"/>
                    <a:pt x="21" y="36"/>
                    <a:pt x="21" y="36"/>
                  </a:cubicBezTo>
                  <a:cubicBezTo>
                    <a:pt x="21" y="28"/>
                    <a:pt x="28" y="22"/>
                    <a:pt x="36" y="22"/>
                  </a:cubicBezTo>
                  <a:cubicBezTo>
                    <a:pt x="224" y="22"/>
                    <a:pt x="224" y="22"/>
                    <a:pt x="224" y="22"/>
                  </a:cubicBezTo>
                  <a:cubicBezTo>
                    <a:pt x="232" y="22"/>
                    <a:pt x="239" y="28"/>
                    <a:pt x="239" y="36"/>
                  </a:cubicBezTo>
                  <a:lnTo>
                    <a:pt x="239" y="16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Rectangle 256"/>
            <p:cNvSpPr>
              <a:spLocks noChangeArrowheads="1"/>
            </p:cNvSpPr>
            <p:nvPr/>
          </p:nvSpPr>
          <p:spPr bwMode="auto">
            <a:xfrm>
              <a:off x="6624956" y="2901692"/>
              <a:ext cx="244874" cy="296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Rectangle 257"/>
            <p:cNvSpPr>
              <a:spLocks noChangeArrowheads="1"/>
            </p:cNvSpPr>
            <p:nvPr/>
          </p:nvSpPr>
          <p:spPr bwMode="auto">
            <a:xfrm>
              <a:off x="6624956" y="2977038"/>
              <a:ext cx="244874" cy="296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61" name="Freeform 271"/>
          <p:cNvSpPr>
            <a:spLocks noEditPoints="1"/>
          </p:cNvSpPr>
          <p:nvPr/>
        </p:nvSpPr>
        <p:spPr bwMode="auto">
          <a:xfrm>
            <a:off x="8365239" y="1756149"/>
            <a:ext cx="248289" cy="395946"/>
          </a:xfrm>
          <a:custGeom>
            <a:avLst/>
            <a:gdLst>
              <a:gd name="T0" fmla="*/ 146 w 168"/>
              <a:gd name="T1" fmla="*/ 163 h 268"/>
              <a:gd name="T2" fmla="*/ 124 w 168"/>
              <a:gd name="T3" fmla="*/ 149 h 268"/>
              <a:gd name="T4" fmla="*/ 153 w 168"/>
              <a:gd name="T5" fmla="*/ 76 h 268"/>
              <a:gd name="T6" fmla="*/ 84 w 168"/>
              <a:gd name="T7" fmla="*/ 0 h 268"/>
              <a:gd name="T8" fmla="*/ 16 w 168"/>
              <a:gd name="T9" fmla="*/ 76 h 268"/>
              <a:gd name="T10" fmla="*/ 44 w 168"/>
              <a:gd name="T11" fmla="*/ 149 h 268"/>
              <a:gd name="T12" fmla="*/ 23 w 168"/>
              <a:gd name="T13" fmla="*/ 163 h 268"/>
              <a:gd name="T14" fmla="*/ 0 w 168"/>
              <a:gd name="T15" fmla="*/ 206 h 268"/>
              <a:gd name="T16" fmla="*/ 84 w 168"/>
              <a:gd name="T17" fmla="*/ 268 h 268"/>
              <a:gd name="T18" fmla="*/ 168 w 168"/>
              <a:gd name="T19" fmla="*/ 206 h 268"/>
              <a:gd name="T20" fmla="*/ 146 w 168"/>
              <a:gd name="T21" fmla="*/ 163 h 268"/>
              <a:gd name="T22" fmla="*/ 37 w 168"/>
              <a:gd name="T23" fmla="*/ 76 h 268"/>
              <a:gd name="T24" fmla="*/ 84 w 168"/>
              <a:gd name="T25" fmla="*/ 21 h 268"/>
              <a:gd name="T26" fmla="*/ 131 w 168"/>
              <a:gd name="T27" fmla="*/ 76 h 268"/>
              <a:gd name="T28" fmla="*/ 84 w 168"/>
              <a:gd name="T29" fmla="*/ 144 h 268"/>
              <a:gd name="T30" fmla="*/ 37 w 168"/>
              <a:gd name="T31" fmla="*/ 76 h 268"/>
              <a:gd name="T32" fmla="*/ 84 w 168"/>
              <a:gd name="T33" fmla="*/ 246 h 268"/>
              <a:gd name="T34" fmla="*/ 22 w 168"/>
              <a:gd name="T35" fmla="*/ 206 h 268"/>
              <a:gd name="T36" fmla="*/ 33 w 168"/>
              <a:gd name="T37" fmla="*/ 182 h 268"/>
              <a:gd name="T38" fmla="*/ 63 w 168"/>
              <a:gd name="T39" fmla="*/ 162 h 268"/>
              <a:gd name="T40" fmla="*/ 84 w 168"/>
              <a:gd name="T41" fmla="*/ 166 h 268"/>
              <a:gd name="T42" fmla="*/ 106 w 168"/>
              <a:gd name="T43" fmla="*/ 162 h 268"/>
              <a:gd name="T44" fmla="*/ 135 w 168"/>
              <a:gd name="T45" fmla="*/ 182 h 268"/>
              <a:gd name="T46" fmla="*/ 147 w 168"/>
              <a:gd name="T47" fmla="*/ 206 h 268"/>
              <a:gd name="T48" fmla="*/ 84 w 168"/>
              <a:gd name="T49" fmla="*/ 246 h 2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168" h="268">
                <a:moveTo>
                  <a:pt x="146" y="163"/>
                </a:moveTo>
                <a:cubicBezTo>
                  <a:pt x="140" y="160"/>
                  <a:pt x="133" y="156"/>
                  <a:pt x="124" y="149"/>
                </a:cubicBezTo>
                <a:cubicBezTo>
                  <a:pt x="142" y="131"/>
                  <a:pt x="153" y="103"/>
                  <a:pt x="153" y="76"/>
                </a:cubicBezTo>
                <a:cubicBezTo>
                  <a:pt x="153" y="32"/>
                  <a:pt x="124" y="0"/>
                  <a:pt x="84" y="0"/>
                </a:cubicBezTo>
                <a:cubicBezTo>
                  <a:pt x="44" y="0"/>
                  <a:pt x="16" y="32"/>
                  <a:pt x="16" y="76"/>
                </a:cubicBezTo>
                <a:cubicBezTo>
                  <a:pt x="16" y="103"/>
                  <a:pt x="26" y="131"/>
                  <a:pt x="44" y="149"/>
                </a:cubicBezTo>
                <a:cubicBezTo>
                  <a:pt x="35" y="156"/>
                  <a:pt x="28" y="160"/>
                  <a:pt x="23" y="163"/>
                </a:cubicBezTo>
                <a:cubicBezTo>
                  <a:pt x="6" y="173"/>
                  <a:pt x="0" y="179"/>
                  <a:pt x="0" y="206"/>
                </a:cubicBezTo>
                <a:cubicBezTo>
                  <a:pt x="0" y="243"/>
                  <a:pt x="33" y="268"/>
                  <a:pt x="84" y="268"/>
                </a:cubicBezTo>
                <a:cubicBezTo>
                  <a:pt x="135" y="268"/>
                  <a:pt x="168" y="243"/>
                  <a:pt x="168" y="206"/>
                </a:cubicBezTo>
                <a:cubicBezTo>
                  <a:pt x="168" y="179"/>
                  <a:pt x="163" y="173"/>
                  <a:pt x="146" y="163"/>
                </a:cubicBezTo>
                <a:close/>
                <a:moveTo>
                  <a:pt x="37" y="76"/>
                </a:moveTo>
                <a:cubicBezTo>
                  <a:pt x="37" y="49"/>
                  <a:pt x="52" y="21"/>
                  <a:pt x="84" y="21"/>
                </a:cubicBezTo>
                <a:cubicBezTo>
                  <a:pt x="117" y="21"/>
                  <a:pt x="131" y="49"/>
                  <a:pt x="131" y="76"/>
                </a:cubicBezTo>
                <a:cubicBezTo>
                  <a:pt x="131" y="108"/>
                  <a:pt x="112" y="144"/>
                  <a:pt x="84" y="144"/>
                </a:cubicBezTo>
                <a:cubicBezTo>
                  <a:pt x="57" y="144"/>
                  <a:pt x="37" y="108"/>
                  <a:pt x="37" y="76"/>
                </a:cubicBezTo>
                <a:close/>
                <a:moveTo>
                  <a:pt x="84" y="246"/>
                </a:moveTo>
                <a:cubicBezTo>
                  <a:pt x="70" y="246"/>
                  <a:pt x="22" y="243"/>
                  <a:pt x="22" y="206"/>
                </a:cubicBezTo>
                <a:cubicBezTo>
                  <a:pt x="22" y="189"/>
                  <a:pt x="22" y="189"/>
                  <a:pt x="33" y="182"/>
                </a:cubicBezTo>
                <a:cubicBezTo>
                  <a:pt x="40" y="178"/>
                  <a:pt x="50" y="172"/>
                  <a:pt x="63" y="162"/>
                </a:cubicBezTo>
                <a:cubicBezTo>
                  <a:pt x="70" y="165"/>
                  <a:pt x="77" y="166"/>
                  <a:pt x="84" y="166"/>
                </a:cubicBezTo>
                <a:cubicBezTo>
                  <a:pt x="92" y="166"/>
                  <a:pt x="99" y="165"/>
                  <a:pt x="106" y="162"/>
                </a:cubicBezTo>
                <a:cubicBezTo>
                  <a:pt x="119" y="172"/>
                  <a:pt x="128" y="178"/>
                  <a:pt x="135" y="182"/>
                </a:cubicBezTo>
                <a:cubicBezTo>
                  <a:pt x="147" y="189"/>
                  <a:pt x="147" y="189"/>
                  <a:pt x="147" y="206"/>
                </a:cubicBezTo>
                <a:cubicBezTo>
                  <a:pt x="147" y="243"/>
                  <a:pt x="99" y="246"/>
                  <a:pt x="84" y="24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63" name="直接连接符 62"/>
          <p:cNvCxnSpPr/>
          <p:nvPr/>
        </p:nvCxnSpPr>
        <p:spPr>
          <a:xfrm>
            <a:off x="4767943" y="1088573"/>
            <a:ext cx="265611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4" name="组合 63"/>
          <p:cNvGrpSpPr/>
          <p:nvPr/>
        </p:nvGrpSpPr>
        <p:grpSpPr>
          <a:xfrm rot="2700000">
            <a:off x="5949766" y="-147400"/>
            <a:ext cx="294551" cy="295335"/>
            <a:chOff x="700314" y="653005"/>
            <a:chExt cx="573314" cy="574840"/>
          </a:xfrm>
        </p:grpSpPr>
        <p:cxnSp>
          <p:nvCxnSpPr>
            <p:cNvPr id="65" name="直接连接符 64"/>
            <p:cNvCxnSpPr/>
            <p:nvPr/>
          </p:nvCxnSpPr>
          <p:spPr>
            <a:xfrm>
              <a:off x="700314" y="1227845"/>
              <a:ext cx="573314" cy="0"/>
            </a:xfrm>
            <a:prstGeom prst="line">
              <a:avLst/>
            </a:prstGeom>
            <a:ln>
              <a:solidFill>
                <a:schemeClr val="bg1">
                  <a:alpha val="50000"/>
                </a:schemeClr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接连接符 65"/>
            <p:cNvCxnSpPr/>
            <p:nvPr/>
          </p:nvCxnSpPr>
          <p:spPr>
            <a:xfrm rot="16200000">
              <a:off x="986971" y="939662"/>
              <a:ext cx="573314" cy="0"/>
            </a:xfrm>
            <a:prstGeom prst="line">
              <a:avLst/>
            </a:prstGeom>
            <a:ln>
              <a:solidFill>
                <a:schemeClr val="bg1">
                  <a:alpha val="50000"/>
                </a:scheme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46221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1" grpId="0"/>
      <p:bldP spid="52" grpId="0"/>
      <p:bldP spid="53" grpId="0" animBg="1"/>
      <p:bldP spid="54" grpId="0"/>
      <p:bldP spid="55" grpId="0"/>
      <p:bldP spid="6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5929086" y="928909"/>
            <a:ext cx="333828" cy="333828"/>
          </a:xfrm>
          <a:prstGeom prst="ellipse">
            <a:avLst/>
          </a:prstGeom>
          <a:solidFill>
            <a:srgbClr val="009B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矩形 50"/>
          <p:cNvSpPr/>
          <p:nvPr/>
        </p:nvSpPr>
        <p:spPr>
          <a:xfrm>
            <a:off x="6650267" y="1482368"/>
            <a:ext cx="4394452" cy="5249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400" dirty="0">
                <a:solidFill>
                  <a:schemeClr val="bg1"/>
                </a:solidFill>
              </a:rPr>
              <a:t>计划完成初版电影可视化系统</a:t>
            </a:r>
            <a:endParaRPr lang="en-US" altLang="zh-CN" sz="2400" dirty="0">
              <a:solidFill>
                <a:schemeClr val="bg1"/>
              </a:solidFill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6698441" y="859481"/>
            <a:ext cx="218855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zh-CN" sz="3200" b="1" dirty="0">
                <a:solidFill>
                  <a:srgbClr val="2E72F1"/>
                </a:solidFill>
              </a:rPr>
              <a:t>12.11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6097839" y="1373752"/>
            <a:ext cx="0" cy="169287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椭圆 52"/>
          <p:cNvSpPr/>
          <p:nvPr/>
        </p:nvSpPr>
        <p:spPr>
          <a:xfrm>
            <a:off x="5932764" y="3177637"/>
            <a:ext cx="333828" cy="333828"/>
          </a:xfrm>
          <a:prstGeom prst="ellipse">
            <a:avLst/>
          </a:prstGeom>
          <a:solidFill>
            <a:srgbClr val="009B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2363056" y="3458713"/>
            <a:ext cx="3130507" cy="10050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400" dirty="0">
                <a:solidFill>
                  <a:schemeClr val="bg1"/>
                </a:solidFill>
              </a:rPr>
              <a:t>对系统进行持续的测试、优化</a:t>
            </a:r>
            <a:endParaRPr lang="en-US" altLang="zh-CN" sz="2400" dirty="0">
              <a:solidFill>
                <a:schemeClr val="bg1"/>
              </a:solidFill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3305012" y="2977582"/>
            <a:ext cx="218855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spcBef>
                <a:spcPts val="600"/>
              </a:spcBef>
            </a:pPr>
            <a:r>
              <a:rPr lang="en-US" altLang="zh-CN" sz="3200" b="1" dirty="0">
                <a:solidFill>
                  <a:srgbClr val="2E72F1"/>
                </a:solidFill>
              </a:rPr>
              <a:t>12.18</a:t>
            </a:r>
          </a:p>
        </p:txBody>
      </p:sp>
      <p:sp>
        <p:nvSpPr>
          <p:cNvPr id="12" name="矩形 11"/>
          <p:cNvSpPr/>
          <p:nvPr/>
        </p:nvSpPr>
        <p:spPr>
          <a:xfrm>
            <a:off x="6698441" y="5621323"/>
            <a:ext cx="4736696" cy="5724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400" dirty="0">
                <a:solidFill>
                  <a:schemeClr val="bg1"/>
                </a:solidFill>
              </a:rPr>
              <a:t>完善得到成熟的电影可视化系统</a:t>
            </a:r>
            <a:endParaRPr lang="en-US" altLang="zh-CN" sz="2400" dirty="0">
              <a:solidFill>
                <a:schemeClr val="bg1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6545024" y="5025054"/>
            <a:ext cx="218855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zh-CN" sz="2400" b="1" dirty="0">
                <a:solidFill>
                  <a:srgbClr val="2E72F1"/>
                </a:solidFill>
              </a:rPr>
              <a:t>12</a:t>
            </a:r>
            <a:r>
              <a:rPr lang="zh-CN" altLang="en-US" sz="2400" b="1" dirty="0">
                <a:solidFill>
                  <a:srgbClr val="2E72F1"/>
                </a:solidFill>
              </a:rPr>
              <a:t>月 </a:t>
            </a:r>
            <a:r>
              <a:rPr lang="en-US" altLang="zh-CN" sz="2400" b="1" dirty="0">
                <a:solidFill>
                  <a:srgbClr val="2E72F1"/>
                </a:solidFill>
              </a:rPr>
              <a:t>25</a:t>
            </a:r>
            <a:r>
              <a:rPr lang="zh-CN" altLang="en-US" sz="2400" b="1" dirty="0">
                <a:solidFill>
                  <a:srgbClr val="2E72F1"/>
                </a:solidFill>
              </a:rPr>
              <a:t>号</a:t>
            </a:r>
            <a:endParaRPr lang="en-US" altLang="zh-CN" sz="2400" b="1" dirty="0">
              <a:solidFill>
                <a:srgbClr val="2E72F1"/>
              </a:solidFill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6097839" y="3647378"/>
            <a:ext cx="0" cy="169287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椭圆 14"/>
          <p:cNvSpPr/>
          <p:nvPr/>
        </p:nvSpPr>
        <p:spPr>
          <a:xfrm>
            <a:off x="5932764" y="5451263"/>
            <a:ext cx="333828" cy="333828"/>
          </a:xfrm>
          <a:prstGeom prst="ellipse">
            <a:avLst/>
          </a:prstGeom>
          <a:solidFill>
            <a:srgbClr val="009B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8" name="直接连接符 17"/>
          <p:cNvCxnSpPr/>
          <p:nvPr/>
        </p:nvCxnSpPr>
        <p:spPr>
          <a:xfrm>
            <a:off x="6096000" y="-29028"/>
            <a:ext cx="0" cy="859481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组合 19"/>
          <p:cNvGrpSpPr/>
          <p:nvPr/>
        </p:nvGrpSpPr>
        <p:grpSpPr>
          <a:xfrm>
            <a:off x="8505758" y="4890450"/>
            <a:ext cx="300016" cy="416638"/>
            <a:chOff x="8032306" y="5624901"/>
            <a:chExt cx="429201" cy="596039"/>
          </a:xfrm>
          <a:solidFill>
            <a:schemeClr val="bg1"/>
          </a:solidFill>
        </p:grpSpPr>
        <p:sp>
          <p:nvSpPr>
            <p:cNvPr id="21" name="Freeform 276"/>
            <p:cNvSpPr>
              <a:spLocks/>
            </p:cNvSpPr>
            <p:nvPr/>
          </p:nvSpPr>
          <p:spPr bwMode="auto">
            <a:xfrm>
              <a:off x="8032306" y="5715047"/>
              <a:ext cx="429201" cy="505893"/>
            </a:xfrm>
            <a:custGeom>
              <a:avLst/>
              <a:gdLst>
                <a:gd name="T0" fmla="*/ 166 w 203"/>
                <a:gd name="T1" fmla="*/ 0 h 239"/>
                <a:gd name="T2" fmla="*/ 166 w 203"/>
                <a:gd name="T3" fmla="*/ 22 h 239"/>
                <a:gd name="T4" fmla="*/ 181 w 203"/>
                <a:gd name="T5" fmla="*/ 37 h 239"/>
                <a:gd name="T6" fmla="*/ 181 w 203"/>
                <a:gd name="T7" fmla="*/ 203 h 239"/>
                <a:gd name="T8" fmla="*/ 166 w 203"/>
                <a:gd name="T9" fmla="*/ 218 h 239"/>
                <a:gd name="T10" fmla="*/ 36 w 203"/>
                <a:gd name="T11" fmla="*/ 218 h 239"/>
                <a:gd name="T12" fmla="*/ 22 w 203"/>
                <a:gd name="T13" fmla="*/ 203 h 239"/>
                <a:gd name="T14" fmla="*/ 22 w 203"/>
                <a:gd name="T15" fmla="*/ 37 h 239"/>
                <a:gd name="T16" fmla="*/ 36 w 203"/>
                <a:gd name="T17" fmla="*/ 22 h 239"/>
                <a:gd name="T18" fmla="*/ 36 w 203"/>
                <a:gd name="T19" fmla="*/ 0 h 239"/>
                <a:gd name="T20" fmla="*/ 0 w 203"/>
                <a:gd name="T21" fmla="*/ 37 h 239"/>
                <a:gd name="T22" fmla="*/ 0 w 203"/>
                <a:gd name="T23" fmla="*/ 203 h 239"/>
                <a:gd name="T24" fmla="*/ 36 w 203"/>
                <a:gd name="T25" fmla="*/ 239 h 239"/>
                <a:gd name="T26" fmla="*/ 166 w 203"/>
                <a:gd name="T27" fmla="*/ 239 h 239"/>
                <a:gd name="T28" fmla="*/ 203 w 203"/>
                <a:gd name="T29" fmla="*/ 203 h 239"/>
                <a:gd name="T30" fmla="*/ 203 w 203"/>
                <a:gd name="T31" fmla="*/ 37 h 239"/>
                <a:gd name="T32" fmla="*/ 166 w 203"/>
                <a:gd name="T33" fmla="*/ 0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3" h="239">
                  <a:moveTo>
                    <a:pt x="166" y="0"/>
                  </a:moveTo>
                  <a:cubicBezTo>
                    <a:pt x="166" y="22"/>
                    <a:pt x="166" y="22"/>
                    <a:pt x="166" y="22"/>
                  </a:cubicBezTo>
                  <a:cubicBezTo>
                    <a:pt x="174" y="22"/>
                    <a:pt x="181" y="29"/>
                    <a:pt x="181" y="37"/>
                  </a:cubicBezTo>
                  <a:cubicBezTo>
                    <a:pt x="181" y="203"/>
                    <a:pt x="181" y="203"/>
                    <a:pt x="181" y="203"/>
                  </a:cubicBezTo>
                  <a:cubicBezTo>
                    <a:pt x="181" y="211"/>
                    <a:pt x="174" y="218"/>
                    <a:pt x="166" y="218"/>
                  </a:cubicBezTo>
                  <a:cubicBezTo>
                    <a:pt x="36" y="218"/>
                    <a:pt x="36" y="218"/>
                    <a:pt x="36" y="218"/>
                  </a:cubicBezTo>
                  <a:cubicBezTo>
                    <a:pt x="28" y="218"/>
                    <a:pt x="22" y="211"/>
                    <a:pt x="22" y="203"/>
                  </a:cubicBezTo>
                  <a:cubicBezTo>
                    <a:pt x="22" y="37"/>
                    <a:pt x="22" y="37"/>
                    <a:pt x="22" y="37"/>
                  </a:cubicBezTo>
                  <a:cubicBezTo>
                    <a:pt x="22" y="29"/>
                    <a:pt x="28" y="22"/>
                    <a:pt x="36" y="22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16" y="0"/>
                    <a:pt x="0" y="17"/>
                    <a:pt x="0" y="37"/>
                  </a:cubicBezTo>
                  <a:cubicBezTo>
                    <a:pt x="0" y="203"/>
                    <a:pt x="0" y="203"/>
                    <a:pt x="0" y="203"/>
                  </a:cubicBezTo>
                  <a:cubicBezTo>
                    <a:pt x="0" y="223"/>
                    <a:pt x="16" y="239"/>
                    <a:pt x="36" y="239"/>
                  </a:cubicBezTo>
                  <a:cubicBezTo>
                    <a:pt x="166" y="239"/>
                    <a:pt x="166" y="239"/>
                    <a:pt x="166" y="239"/>
                  </a:cubicBezTo>
                  <a:cubicBezTo>
                    <a:pt x="186" y="239"/>
                    <a:pt x="203" y="223"/>
                    <a:pt x="203" y="203"/>
                  </a:cubicBezTo>
                  <a:cubicBezTo>
                    <a:pt x="203" y="37"/>
                    <a:pt x="203" y="37"/>
                    <a:pt x="203" y="37"/>
                  </a:cubicBezTo>
                  <a:cubicBezTo>
                    <a:pt x="203" y="17"/>
                    <a:pt x="186" y="0"/>
                    <a:pt x="1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277"/>
            <p:cNvSpPr>
              <a:spLocks/>
            </p:cNvSpPr>
            <p:nvPr/>
          </p:nvSpPr>
          <p:spPr bwMode="auto">
            <a:xfrm>
              <a:off x="8139943" y="5624901"/>
              <a:ext cx="213928" cy="137237"/>
            </a:xfrm>
            <a:custGeom>
              <a:avLst/>
              <a:gdLst>
                <a:gd name="T0" fmla="*/ 101 w 101"/>
                <a:gd name="T1" fmla="*/ 29 h 65"/>
                <a:gd name="T2" fmla="*/ 79 w 101"/>
                <a:gd name="T3" fmla="*/ 29 h 65"/>
                <a:gd name="T4" fmla="*/ 50 w 101"/>
                <a:gd name="T5" fmla="*/ 0 h 65"/>
                <a:gd name="T6" fmla="*/ 21 w 101"/>
                <a:gd name="T7" fmla="*/ 29 h 65"/>
                <a:gd name="T8" fmla="*/ 0 w 101"/>
                <a:gd name="T9" fmla="*/ 29 h 65"/>
                <a:gd name="T10" fmla="*/ 0 w 101"/>
                <a:gd name="T11" fmla="*/ 65 h 65"/>
                <a:gd name="T12" fmla="*/ 101 w 101"/>
                <a:gd name="T13" fmla="*/ 65 h 65"/>
                <a:gd name="T14" fmla="*/ 101 w 101"/>
                <a:gd name="T15" fmla="*/ 29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1" h="65">
                  <a:moveTo>
                    <a:pt x="101" y="29"/>
                  </a:moveTo>
                  <a:cubicBezTo>
                    <a:pt x="79" y="29"/>
                    <a:pt x="79" y="29"/>
                    <a:pt x="79" y="29"/>
                  </a:cubicBezTo>
                  <a:cubicBezTo>
                    <a:pt x="79" y="13"/>
                    <a:pt x="66" y="0"/>
                    <a:pt x="50" y="0"/>
                  </a:cubicBezTo>
                  <a:cubicBezTo>
                    <a:pt x="34" y="0"/>
                    <a:pt x="21" y="13"/>
                    <a:pt x="21" y="29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01" y="65"/>
                    <a:pt x="101" y="65"/>
                    <a:pt x="101" y="65"/>
                  </a:cubicBezTo>
                  <a:lnTo>
                    <a:pt x="101" y="2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Rectangle 278"/>
            <p:cNvSpPr>
              <a:spLocks noChangeArrowheads="1"/>
            </p:cNvSpPr>
            <p:nvPr/>
          </p:nvSpPr>
          <p:spPr bwMode="auto">
            <a:xfrm>
              <a:off x="8123797" y="5837484"/>
              <a:ext cx="244874" cy="32291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Rectangle 279"/>
            <p:cNvSpPr>
              <a:spLocks noChangeArrowheads="1"/>
            </p:cNvSpPr>
            <p:nvPr/>
          </p:nvSpPr>
          <p:spPr bwMode="auto">
            <a:xfrm>
              <a:off x="8123797" y="5914175"/>
              <a:ext cx="244874" cy="32291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Rectangle 280"/>
            <p:cNvSpPr>
              <a:spLocks noChangeArrowheads="1"/>
            </p:cNvSpPr>
            <p:nvPr/>
          </p:nvSpPr>
          <p:spPr bwMode="auto">
            <a:xfrm>
              <a:off x="8123797" y="5992211"/>
              <a:ext cx="244874" cy="296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Rectangle 281"/>
            <p:cNvSpPr>
              <a:spLocks noChangeArrowheads="1"/>
            </p:cNvSpPr>
            <p:nvPr/>
          </p:nvSpPr>
          <p:spPr bwMode="auto">
            <a:xfrm>
              <a:off x="8123797" y="6068903"/>
              <a:ext cx="244874" cy="296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3477162" y="2744742"/>
            <a:ext cx="298135" cy="384661"/>
            <a:chOff x="9501547" y="5685447"/>
            <a:chExt cx="426510" cy="550293"/>
          </a:xfrm>
          <a:solidFill>
            <a:schemeClr val="bg1"/>
          </a:solidFill>
        </p:grpSpPr>
        <p:sp>
          <p:nvSpPr>
            <p:cNvPr id="28" name="Freeform 282"/>
            <p:cNvSpPr>
              <a:spLocks noEditPoints="1"/>
            </p:cNvSpPr>
            <p:nvPr/>
          </p:nvSpPr>
          <p:spPr bwMode="auto">
            <a:xfrm>
              <a:off x="9501547" y="5685447"/>
              <a:ext cx="426510" cy="550293"/>
            </a:xfrm>
            <a:custGeom>
              <a:avLst/>
              <a:gdLst>
                <a:gd name="T0" fmla="*/ 166 w 202"/>
                <a:gd name="T1" fmla="*/ 0 h 260"/>
                <a:gd name="T2" fmla="*/ 36 w 202"/>
                <a:gd name="T3" fmla="*/ 0 h 260"/>
                <a:gd name="T4" fmla="*/ 0 w 202"/>
                <a:gd name="T5" fmla="*/ 36 h 260"/>
                <a:gd name="T6" fmla="*/ 0 w 202"/>
                <a:gd name="T7" fmla="*/ 224 h 260"/>
                <a:gd name="T8" fmla="*/ 36 w 202"/>
                <a:gd name="T9" fmla="*/ 260 h 260"/>
                <a:gd name="T10" fmla="*/ 166 w 202"/>
                <a:gd name="T11" fmla="*/ 260 h 260"/>
                <a:gd name="T12" fmla="*/ 202 w 202"/>
                <a:gd name="T13" fmla="*/ 224 h 260"/>
                <a:gd name="T14" fmla="*/ 202 w 202"/>
                <a:gd name="T15" fmla="*/ 36 h 260"/>
                <a:gd name="T16" fmla="*/ 166 w 202"/>
                <a:gd name="T17" fmla="*/ 0 h 260"/>
                <a:gd name="T18" fmla="*/ 181 w 202"/>
                <a:gd name="T19" fmla="*/ 224 h 260"/>
                <a:gd name="T20" fmla="*/ 166 w 202"/>
                <a:gd name="T21" fmla="*/ 239 h 260"/>
                <a:gd name="T22" fmla="*/ 36 w 202"/>
                <a:gd name="T23" fmla="*/ 239 h 260"/>
                <a:gd name="T24" fmla="*/ 22 w 202"/>
                <a:gd name="T25" fmla="*/ 224 h 260"/>
                <a:gd name="T26" fmla="*/ 22 w 202"/>
                <a:gd name="T27" fmla="*/ 36 h 260"/>
                <a:gd name="T28" fmla="*/ 36 w 202"/>
                <a:gd name="T29" fmla="*/ 22 h 260"/>
                <a:gd name="T30" fmla="*/ 166 w 202"/>
                <a:gd name="T31" fmla="*/ 22 h 260"/>
                <a:gd name="T32" fmla="*/ 181 w 202"/>
                <a:gd name="T33" fmla="*/ 36 h 260"/>
                <a:gd name="T34" fmla="*/ 181 w 202"/>
                <a:gd name="T35" fmla="*/ 224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02" h="260">
                  <a:moveTo>
                    <a:pt x="166" y="0"/>
                  </a:moveTo>
                  <a:cubicBezTo>
                    <a:pt x="36" y="0"/>
                    <a:pt x="36" y="0"/>
                    <a:pt x="36" y="0"/>
                  </a:cubicBezTo>
                  <a:cubicBezTo>
                    <a:pt x="16" y="0"/>
                    <a:pt x="0" y="16"/>
                    <a:pt x="0" y="36"/>
                  </a:cubicBezTo>
                  <a:cubicBezTo>
                    <a:pt x="0" y="224"/>
                    <a:pt x="0" y="224"/>
                    <a:pt x="0" y="224"/>
                  </a:cubicBezTo>
                  <a:cubicBezTo>
                    <a:pt x="0" y="244"/>
                    <a:pt x="16" y="260"/>
                    <a:pt x="36" y="260"/>
                  </a:cubicBezTo>
                  <a:cubicBezTo>
                    <a:pt x="166" y="260"/>
                    <a:pt x="166" y="260"/>
                    <a:pt x="166" y="260"/>
                  </a:cubicBezTo>
                  <a:cubicBezTo>
                    <a:pt x="186" y="260"/>
                    <a:pt x="202" y="244"/>
                    <a:pt x="202" y="224"/>
                  </a:cubicBezTo>
                  <a:cubicBezTo>
                    <a:pt x="202" y="36"/>
                    <a:pt x="202" y="36"/>
                    <a:pt x="202" y="36"/>
                  </a:cubicBezTo>
                  <a:cubicBezTo>
                    <a:pt x="202" y="16"/>
                    <a:pt x="186" y="0"/>
                    <a:pt x="166" y="0"/>
                  </a:cubicBezTo>
                  <a:close/>
                  <a:moveTo>
                    <a:pt x="181" y="224"/>
                  </a:moveTo>
                  <a:cubicBezTo>
                    <a:pt x="181" y="232"/>
                    <a:pt x="174" y="239"/>
                    <a:pt x="166" y="239"/>
                  </a:cubicBezTo>
                  <a:cubicBezTo>
                    <a:pt x="36" y="239"/>
                    <a:pt x="36" y="239"/>
                    <a:pt x="36" y="239"/>
                  </a:cubicBezTo>
                  <a:cubicBezTo>
                    <a:pt x="28" y="239"/>
                    <a:pt x="22" y="232"/>
                    <a:pt x="22" y="224"/>
                  </a:cubicBezTo>
                  <a:cubicBezTo>
                    <a:pt x="22" y="36"/>
                    <a:pt x="22" y="36"/>
                    <a:pt x="22" y="36"/>
                  </a:cubicBezTo>
                  <a:cubicBezTo>
                    <a:pt x="22" y="28"/>
                    <a:pt x="28" y="22"/>
                    <a:pt x="36" y="22"/>
                  </a:cubicBezTo>
                  <a:cubicBezTo>
                    <a:pt x="166" y="22"/>
                    <a:pt x="166" y="22"/>
                    <a:pt x="166" y="22"/>
                  </a:cubicBezTo>
                  <a:cubicBezTo>
                    <a:pt x="174" y="22"/>
                    <a:pt x="181" y="28"/>
                    <a:pt x="181" y="36"/>
                  </a:cubicBezTo>
                  <a:lnTo>
                    <a:pt x="181" y="22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83"/>
            <p:cNvSpPr>
              <a:spLocks noEditPoints="1"/>
            </p:cNvSpPr>
            <p:nvPr/>
          </p:nvSpPr>
          <p:spPr bwMode="auto">
            <a:xfrm>
              <a:off x="9576893" y="5762138"/>
              <a:ext cx="274474" cy="367310"/>
            </a:xfrm>
            <a:custGeom>
              <a:avLst/>
              <a:gdLst>
                <a:gd name="T0" fmla="*/ 0 w 204"/>
                <a:gd name="T1" fmla="*/ 273 h 273"/>
                <a:gd name="T2" fmla="*/ 204 w 204"/>
                <a:gd name="T3" fmla="*/ 273 h 273"/>
                <a:gd name="T4" fmla="*/ 204 w 204"/>
                <a:gd name="T5" fmla="*/ 0 h 273"/>
                <a:gd name="T6" fmla="*/ 0 w 204"/>
                <a:gd name="T7" fmla="*/ 0 h 273"/>
                <a:gd name="T8" fmla="*/ 0 w 204"/>
                <a:gd name="T9" fmla="*/ 273 h 273"/>
                <a:gd name="T10" fmla="*/ 11 w 204"/>
                <a:gd name="T11" fmla="*/ 11 h 273"/>
                <a:gd name="T12" fmla="*/ 193 w 204"/>
                <a:gd name="T13" fmla="*/ 11 h 273"/>
                <a:gd name="T14" fmla="*/ 193 w 204"/>
                <a:gd name="T15" fmla="*/ 262 h 273"/>
                <a:gd name="T16" fmla="*/ 11 w 204"/>
                <a:gd name="T17" fmla="*/ 262 h 273"/>
                <a:gd name="T18" fmla="*/ 11 w 204"/>
                <a:gd name="T19" fmla="*/ 11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4" h="273">
                  <a:moveTo>
                    <a:pt x="0" y="273"/>
                  </a:moveTo>
                  <a:lnTo>
                    <a:pt x="204" y="273"/>
                  </a:lnTo>
                  <a:lnTo>
                    <a:pt x="204" y="0"/>
                  </a:lnTo>
                  <a:lnTo>
                    <a:pt x="0" y="0"/>
                  </a:lnTo>
                  <a:lnTo>
                    <a:pt x="0" y="273"/>
                  </a:lnTo>
                  <a:close/>
                  <a:moveTo>
                    <a:pt x="11" y="11"/>
                  </a:moveTo>
                  <a:lnTo>
                    <a:pt x="193" y="11"/>
                  </a:lnTo>
                  <a:lnTo>
                    <a:pt x="193" y="262"/>
                  </a:lnTo>
                  <a:lnTo>
                    <a:pt x="11" y="262"/>
                  </a:lnTo>
                  <a:lnTo>
                    <a:pt x="11" y="1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Rectangle 284"/>
            <p:cNvSpPr>
              <a:spLocks noChangeArrowheads="1"/>
            </p:cNvSpPr>
            <p:nvPr/>
          </p:nvSpPr>
          <p:spPr bwMode="auto">
            <a:xfrm>
              <a:off x="9699330" y="6144248"/>
              <a:ext cx="29600" cy="32291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1" name="Freeform 266"/>
          <p:cNvSpPr>
            <a:spLocks noEditPoints="1"/>
          </p:cNvSpPr>
          <p:nvPr/>
        </p:nvSpPr>
        <p:spPr bwMode="auto">
          <a:xfrm>
            <a:off x="8299734" y="638028"/>
            <a:ext cx="433841" cy="361887"/>
          </a:xfrm>
          <a:custGeom>
            <a:avLst/>
            <a:gdLst>
              <a:gd name="T0" fmla="*/ 230 w 261"/>
              <a:gd name="T1" fmla="*/ 81 h 218"/>
              <a:gd name="T2" fmla="*/ 130 w 261"/>
              <a:gd name="T3" fmla="*/ 0 h 218"/>
              <a:gd name="T4" fmla="*/ 30 w 261"/>
              <a:gd name="T5" fmla="*/ 81 h 218"/>
              <a:gd name="T6" fmla="*/ 0 w 261"/>
              <a:gd name="T7" fmla="*/ 116 h 218"/>
              <a:gd name="T8" fmla="*/ 0 w 261"/>
              <a:gd name="T9" fmla="*/ 181 h 218"/>
              <a:gd name="T10" fmla="*/ 36 w 261"/>
              <a:gd name="T11" fmla="*/ 218 h 218"/>
              <a:gd name="T12" fmla="*/ 51 w 261"/>
              <a:gd name="T13" fmla="*/ 218 h 218"/>
              <a:gd name="T14" fmla="*/ 87 w 261"/>
              <a:gd name="T15" fmla="*/ 181 h 218"/>
              <a:gd name="T16" fmla="*/ 87 w 261"/>
              <a:gd name="T17" fmla="*/ 116 h 218"/>
              <a:gd name="T18" fmla="*/ 60 w 261"/>
              <a:gd name="T19" fmla="*/ 81 h 218"/>
              <a:gd name="T20" fmla="*/ 130 w 261"/>
              <a:gd name="T21" fmla="*/ 29 h 218"/>
              <a:gd name="T22" fmla="*/ 201 w 261"/>
              <a:gd name="T23" fmla="*/ 81 h 218"/>
              <a:gd name="T24" fmla="*/ 174 w 261"/>
              <a:gd name="T25" fmla="*/ 116 h 218"/>
              <a:gd name="T26" fmla="*/ 174 w 261"/>
              <a:gd name="T27" fmla="*/ 181 h 218"/>
              <a:gd name="T28" fmla="*/ 210 w 261"/>
              <a:gd name="T29" fmla="*/ 218 h 218"/>
              <a:gd name="T30" fmla="*/ 224 w 261"/>
              <a:gd name="T31" fmla="*/ 218 h 218"/>
              <a:gd name="T32" fmla="*/ 261 w 261"/>
              <a:gd name="T33" fmla="*/ 181 h 218"/>
              <a:gd name="T34" fmla="*/ 261 w 261"/>
              <a:gd name="T35" fmla="*/ 116 h 218"/>
              <a:gd name="T36" fmla="*/ 230 w 261"/>
              <a:gd name="T37" fmla="*/ 81 h 218"/>
              <a:gd name="T38" fmla="*/ 65 w 261"/>
              <a:gd name="T39" fmla="*/ 116 h 218"/>
              <a:gd name="T40" fmla="*/ 65 w 261"/>
              <a:gd name="T41" fmla="*/ 181 h 218"/>
              <a:gd name="T42" fmla="*/ 51 w 261"/>
              <a:gd name="T43" fmla="*/ 196 h 218"/>
              <a:gd name="T44" fmla="*/ 36 w 261"/>
              <a:gd name="T45" fmla="*/ 196 h 218"/>
              <a:gd name="T46" fmla="*/ 22 w 261"/>
              <a:gd name="T47" fmla="*/ 181 h 218"/>
              <a:gd name="T48" fmla="*/ 22 w 261"/>
              <a:gd name="T49" fmla="*/ 116 h 218"/>
              <a:gd name="T50" fmla="*/ 36 w 261"/>
              <a:gd name="T51" fmla="*/ 102 h 218"/>
              <a:gd name="T52" fmla="*/ 51 w 261"/>
              <a:gd name="T53" fmla="*/ 102 h 218"/>
              <a:gd name="T54" fmla="*/ 65 w 261"/>
              <a:gd name="T55" fmla="*/ 116 h 218"/>
              <a:gd name="T56" fmla="*/ 239 w 261"/>
              <a:gd name="T57" fmla="*/ 181 h 218"/>
              <a:gd name="T58" fmla="*/ 224 w 261"/>
              <a:gd name="T59" fmla="*/ 196 h 218"/>
              <a:gd name="T60" fmla="*/ 210 w 261"/>
              <a:gd name="T61" fmla="*/ 196 h 218"/>
              <a:gd name="T62" fmla="*/ 195 w 261"/>
              <a:gd name="T63" fmla="*/ 181 h 218"/>
              <a:gd name="T64" fmla="*/ 195 w 261"/>
              <a:gd name="T65" fmla="*/ 116 h 218"/>
              <a:gd name="T66" fmla="*/ 210 w 261"/>
              <a:gd name="T67" fmla="*/ 102 h 218"/>
              <a:gd name="T68" fmla="*/ 224 w 261"/>
              <a:gd name="T69" fmla="*/ 102 h 218"/>
              <a:gd name="T70" fmla="*/ 239 w 261"/>
              <a:gd name="T71" fmla="*/ 116 h 218"/>
              <a:gd name="T72" fmla="*/ 239 w 261"/>
              <a:gd name="T73" fmla="*/ 181 h 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261" h="218">
                <a:moveTo>
                  <a:pt x="230" y="81"/>
                </a:moveTo>
                <a:cubicBezTo>
                  <a:pt x="221" y="33"/>
                  <a:pt x="180" y="0"/>
                  <a:pt x="130" y="0"/>
                </a:cubicBezTo>
                <a:cubicBezTo>
                  <a:pt x="81" y="0"/>
                  <a:pt x="40" y="33"/>
                  <a:pt x="30" y="81"/>
                </a:cubicBezTo>
                <a:cubicBezTo>
                  <a:pt x="13" y="84"/>
                  <a:pt x="0" y="98"/>
                  <a:pt x="0" y="116"/>
                </a:cubicBezTo>
                <a:cubicBezTo>
                  <a:pt x="0" y="181"/>
                  <a:pt x="0" y="181"/>
                  <a:pt x="0" y="181"/>
                </a:cubicBezTo>
                <a:cubicBezTo>
                  <a:pt x="0" y="201"/>
                  <a:pt x="16" y="218"/>
                  <a:pt x="36" y="218"/>
                </a:cubicBezTo>
                <a:cubicBezTo>
                  <a:pt x="51" y="218"/>
                  <a:pt x="51" y="218"/>
                  <a:pt x="51" y="218"/>
                </a:cubicBezTo>
                <a:cubicBezTo>
                  <a:pt x="71" y="218"/>
                  <a:pt x="87" y="201"/>
                  <a:pt x="87" y="181"/>
                </a:cubicBezTo>
                <a:cubicBezTo>
                  <a:pt x="87" y="116"/>
                  <a:pt x="87" y="116"/>
                  <a:pt x="87" y="116"/>
                </a:cubicBezTo>
                <a:cubicBezTo>
                  <a:pt x="87" y="100"/>
                  <a:pt x="75" y="86"/>
                  <a:pt x="60" y="81"/>
                </a:cubicBezTo>
                <a:cubicBezTo>
                  <a:pt x="68" y="49"/>
                  <a:pt x="97" y="29"/>
                  <a:pt x="130" y="29"/>
                </a:cubicBezTo>
                <a:cubicBezTo>
                  <a:pt x="164" y="29"/>
                  <a:pt x="192" y="49"/>
                  <a:pt x="201" y="81"/>
                </a:cubicBezTo>
                <a:cubicBezTo>
                  <a:pt x="185" y="86"/>
                  <a:pt x="174" y="100"/>
                  <a:pt x="174" y="116"/>
                </a:cubicBezTo>
                <a:cubicBezTo>
                  <a:pt x="174" y="181"/>
                  <a:pt x="174" y="181"/>
                  <a:pt x="174" y="181"/>
                </a:cubicBezTo>
                <a:cubicBezTo>
                  <a:pt x="174" y="201"/>
                  <a:pt x="190" y="218"/>
                  <a:pt x="210" y="218"/>
                </a:cubicBezTo>
                <a:cubicBezTo>
                  <a:pt x="224" y="218"/>
                  <a:pt x="224" y="218"/>
                  <a:pt x="224" y="218"/>
                </a:cubicBezTo>
                <a:cubicBezTo>
                  <a:pt x="244" y="218"/>
                  <a:pt x="261" y="201"/>
                  <a:pt x="261" y="181"/>
                </a:cubicBezTo>
                <a:cubicBezTo>
                  <a:pt x="261" y="116"/>
                  <a:pt x="261" y="116"/>
                  <a:pt x="261" y="116"/>
                </a:cubicBezTo>
                <a:cubicBezTo>
                  <a:pt x="261" y="98"/>
                  <a:pt x="247" y="84"/>
                  <a:pt x="230" y="81"/>
                </a:cubicBezTo>
                <a:close/>
                <a:moveTo>
                  <a:pt x="65" y="116"/>
                </a:moveTo>
                <a:cubicBezTo>
                  <a:pt x="65" y="181"/>
                  <a:pt x="65" y="181"/>
                  <a:pt x="65" y="181"/>
                </a:cubicBezTo>
                <a:cubicBezTo>
                  <a:pt x="65" y="189"/>
                  <a:pt x="59" y="196"/>
                  <a:pt x="51" y="196"/>
                </a:cubicBezTo>
                <a:cubicBezTo>
                  <a:pt x="36" y="196"/>
                  <a:pt x="36" y="196"/>
                  <a:pt x="36" y="196"/>
                </a:cubicBezTo>
                <a:cubicBezTo>
                  <a:pt x="28" y="196"/>
                  <a:pt x="22" y="189"/>
                  <a:pt x="22" y="181"/>
                </a:cubicBezTo>
                <a:cubicBezTo>
                  <a:pt x="22" y="116"/>
                  <a:pt x="22" y="116"/>
                  <a:pt x="22" y="116"/>
                </a:cubicBezTo>
                <a:cubicBezTo>
                  <a:pt x="22" y="108"/>
                  <a:pt x="28" y="102"/>
                  <a:pt x="36" y="102"/>
                </a:cubicBezTo>
                <a:cubicBezTo>
                  <a:pt x="51" y="102"/>
                  <a:pt x="51" y="102"/>
                  <a:pt x="51" y="102"/>
                </a:cubicBezTo>
                <a:cubicBezTo>
                  <a:pt x="59" y="102"/>
                  <a:pt x="65" y="108"/>
                  <a:pt x="65" y="116"/>
                </a:cubicBezTo>
                <a:close/>
                <a:moveTo>
                  <a:pt x="239" y="181"/>
                </a:moveTo>
                <a:cubicBezTo>
                  <a:pt x="239" y="189"/>
                  <a:pt x="232" y="196"/>
                  <a:pt x="224" y="196"/>
                </a:cubicBezTo>
                <a:cubicBezTo>
                  <a:pt x="210" y="196"/>
                  <a:pt x="210" y="196"/>
                  <a:pt x="210" y="196"/>
                </a:cubicBezTo>
                <a:cubicBezTo>
                  <a:pt x="202" y="196"/>
                  <a:pt x="195" y="189"/>
                  <a:pt x="195" y="181"/>
                </a:cubicBezTo>
                <a:cubicBezTo>
                  <a:pt x="195" y="116"/>
                  <a:pt x="195" y="116"/>
                  <a:pt x="195" y="116"/>
                </a:cubicBezTo>
                <a:cubicBezTo>
                  <a:pt x="195" y="108"/>
                  <a:pt x="202" y="102"/>
                  <a:pt x="210" y="102"/>
                </a:cubicBezTo>
                <a:cubicBezTo>
                  <a:pt x="224" y="102"/>
                  <a:pt x="224" y="102"/>
                  <a:pt x="224" y="102"/>
                </a:cubicBezTo>
                <a:cubicBezTo>
                  <a:pt x="232" y="102"/>
                  <a:pt x="239" y="108"/>
                  <a:pt x="239" y="116"/>
                </a:cubicBezTo>
                <a:lnTo>
                  <a:pt x="239" y="18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3110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1" grpId="0"/>
      <p:bldP spid="52" grpId="0"/>
      <p:bldP spid="53" grpId="0" animBg="1"/>
      <p:bldP spid="54" grpId="0"/>
      <p:bldP spid="55" grpId="0"/>
      <p:bldP spid="12" grpId="0"/>
      <p:bldP spid="13" grpId="0"/>
      <p:bldP spid="15" grpId="0" animBg="1"/>
      <p:bldP spid="3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/>
          <p:cNvGrpSpPr/>
          <p:nvPr/>
        </p:nvGrpSpPr>
        <p:grpSpPr>
          <a:xfrm rot="2218883">
            <a:off x="5508231" y="999718"/>
            <a:ext cx="1178812" cy="1178812"/>
            <a:chOff x="1248229" y="1262743"/>
            <a:chExt cx="1059543" cy="1059543"/>
          </a:xfrm>
        </p:grpSpPr>
        <p:cxnSp>
          <p:nvCxnSpPr>
            <p:cNvPr id="32" name="直接连接符 31"/>
            <p:cNvCxnSpPr/>
            <p:nvPr/>
          </p:nvCxnSpPr>
          <p:spPr>
            <a:xfrm>
              <a:off x="1778001" y="1262743"/>
              <a:ext cx="529771" cy="529772"/>
            </a:xfrm>
            <a:prstGeom prst="line">
              <a:avLst/>
            </a:prstGeom>
            <a:ln>
              <a:solidFill>
                <a:srgbClr val="00B0F0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/>
            <p:cNvCxnSpPr/>
            <p:nvPr/>
          </p:nvCxnSpPr>
          <p:spPr>
            <a:xfrm flipH="1">
              <a:off x="1778001" y="1792515"/>
              <a:ext cx="529771" cy="529771"/>
            </a:xfrm>
            <a:prstGeom prst="line">
              <a:avLst/>
            </a:prstGeom>
            <a:ln>
              <a:solidFill>
                <a:srgbClr val="00B0F0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/>
          </p:nvCxnSpPr>
          <p:spPr>
            <a:xfrm flipH="1" flipV="1">
              <a:off x="1248229" y="1792515"/>
              <a:ext cx="529772" cy="529771"/>
            </a:xfrm>
            <a:prstGeom prst="line">
              <a:avLst/>
            </a:prstGeom>
            <a:ln>
              <a:solidFill>
                <a:srgbClr val="00B0F0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/>
            <p:cNvCxnSpPr/>
            <p:nvPr/>
          </p:nvCxnSpPr>
          <p:spPr>
            <a:xfrm flipV="1">
              <a:off x="1248229" y="1262743"/>
              <a:ext cx="529772" cy="529772"/>
            </a:xfrm>
            <a:prstGeom prst="line">
              <a:avLst/>
            </a:prstGeom>
            <a:ln>
              <a:solidFill>
                <a:srgbClr val="00B0F0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组合 12"/>
          <p:cNvGrpSpPr/>
          <p:nvPr/>
        </p:nvGrpSpPr>
        <p:grpSpPr>
          <a:xfrm>
            <a:off x="5240376" y="737825"/>
            <a:ext cx="1711249" cy="1711249"/>
            <a:chOff x="1248229" y="1262743"/>
            <a:chExt cx="1059543" cy="1059543"/>
          </a:xfrm>
        </p:grpSpPr>
        <p:cxnSp>
          <p:nvCxnSpPr>
            <p:cNvPr id="5" name="直接连接符 4"/>
            <p:cNvCxnSpPr/>
            <p:nvPr/>
          </p:nvCxnSpPr>
          <p:spPr>
            <a:xfrm>
              <a:off x="1778001" y="1262743"/>
              <a:ext cx="529771" cy="529772"/>
            </a:xfrm>
            <a:prstGeom prst="line">
              <a:avLst/>
            </a:prstGeom>
            <a:ln>
              <a:solidFill>
                <a:srgbClr val="2E72F1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 flipH="1">
              <a:off x="1778001" y="1792515"/>
              <a:ext cx="529771" cy="529771"/>
            </a:xfrm>
            <a:prstGeom prst="line">
              <a:avLst/>
            </a:prstGeom>
            <a:ln>
              <a:solidFill>
                <a:srgbClr val="2E72F1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 flipH="1" flipV="1">
              <a:off x="1248229" y="1792515"/>
              <a:ext cx="529772" cy="529771"/>
            </a:xfrm>
            <a:prstGeom prst="line">
              <a:avLst/>
            </a:prstGeom>
            <a:ln>
              <a:solidFill>
                <a:srgbClr val="2E72F1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/>
            <p:nvPr/>
          </p:nvCxnSpPr>
          <p:spPr>
            <a:xfrm flipV="1">
              <a:off x="1248229" y="1262743"/>
              <a:ext cx="529772" cy="529772"/>
            </a:xfrm>
            <a:prstGeom prst="line">
              <a:avLst/>
            </a:prstGeom>
            <a:ln>
              <a:solidFill>
                <a:srgbClr val="2E72F1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矩形 14"/>
          <p:cNvSpPr/>
          <p:nvPr/>
        </p:nvSpPr>
        <p:spPr>
          <a:xfrm>
            <a:off x="4414392" y="2924236"/>
            <a:ext cx="3397085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4400" dirty="0">
                <a:solidFill>
                  <a:srgbClr val="2E72F1"/>
                </a:solidFill>
                <a:latin typeface="+mj-ea"/>
                <a:ea typeface="+mj-ea"/>
              </a:rPr>
              <a:t>汇报完毕！</a:t>
            </a:r>
            <a:endParaRPr lang="en-US" altLang="zh-CN" sz="4400" dirty="0">
              <a:solidFill>
                <a:srgbClr val="2E72F1"/>
              </a:solidFill>
              <a:latin typeface="+mj-ea"/>
              <a:ea typeface="+mj-ea"/>
            </a:endParaRPr>
          </a:p>
          <a:p>
            <a:pPr algn="ctr"/>
            <a:r>
              <a:rPr lang="en-US" altLang="zh-CN" sz="4400" dirty="0">
                <a:solidFill>
                  <a:srgbClr val="2E72F1"/>
                </a:solidFill>
                <a:latin typeface="+mj-ea"/>
                <a:ea typeface="+mj-ea"/>
              </a:rPr>
              <a:t>Thank you</a:t>
            </a:r>
            <a:r>
              <a:rPr lang="zh-CN" altLang="en-US" sz="4400" dirty="0">
                <a:solidFill>
                  <a:srgbClr val="2E72F1"/>
                </a:solidFill>
                <a:latin typeface="+mj-ea"/>
                <a:ea typeface="+mj-ea"/>
              </a:rPr>
              <a:t>！</a:t>
            </a:r>
            <a:endParaRPr lang="zh-CN" altLang="en-US" sz="3600" dirty="0">
              <a:solidFill>
                <a:srgbClr val="2E72F1"/>
              </a:solidFill>
              <a:latin typeface="+mj-ea"/>
              <a:ea typeface="+mj-ea"/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2486346" y="5393933"/>
            <a:ext cx="886014" cy="795694"/>
          </a:xfrm>
          <a:prstGeom prst="ellipse">
            <a:avLst/>
          </a:prstGeom>
          <a:solidFill>
            <a:srgbClr val="2E72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4882664" y="5393933"/>
            <a:ext cx="886014" cy="79569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7278982" y="5393933"/>
            <a:ext cx="886014" cy="795694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9675299" y="5393933"/>
            <a:ext cx="886014" cy="79569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51434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占位符 17"/>
          <p:cNvPicPr>
            <a:picLocks noGrp="1" noChangeAspect="1"/>
          </p:cNvPicPr>
          <p:nvPr>
            <p:ph type="pic"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90" r="32290"/>
          <a:stretch>
            <a:fillRect/>
          </a:stretch>
        </p:blipFill>
        <p:spPr/>
      </p:pic>
      <p:sp>
        <p:nvSpPr>
          <p:cNvPr id="15" name="矩形 14"/>
          <p:cNvSpPr/>
          <p:nvPr/>
        </p:nvSpPr>
        <p:spPr>
          <a:xfrm>
            <a:off x="14897" y="2757234"/>
            <a:ext cx="3657601" cy="4079610"/>
          </a:xfrm>
          <a:prstGeom prst="rect">
            <a:avLst/>
          </a:prstGeom>
          <a:gradFill>
            <a:gsLst>
              <a:gs pos="66000">
                <a:schemeClr val="tx1"/>
              </a:gs>
              <a:gs pos="0">
                <a:schemeClr val="tx1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421934" y="1047965"/>
            <a:ext cx="272131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zh-CN" altLang="en-US" sz="4800" dirty="0">
                <a:solidFill>
                  <a:srgbClr val="2E72F1"/>
                </a:solidFill>
                <a:latin typeface="Segoe UI Light 8" panose="020B0502040204020203" pitchFamily="34" charset="0"/>
                <a:cs typeface="Segoe UI Light 8" panose="020B0502040204020203" pitchFamily="34" charset="0"/>
              </a:rPr>
              <a:t>讲什么？</a:t>
            </a:r>
            <a:endParaRPr lang="en-US" altLang="zh-CN" sz="4800" dirty="0">
              <a:solidFill>
                <a:srgbClr val="2E72F1"/>
              </a:solidFill>
              <a:latin typeface="Segoe UI Light 8" panose="020B0502040204020203" pitchFamily="34" charset="0"/>
              <a:cs typeface="Segoe UI Light 8" panose="020B0502040204020203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120361" y="971765"/>
            <a:ext cx="68320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7200">
                <a:solidFill>
                  <a:schemeClr val="bg1">
                    <a:lumMod val="75000"/>
                  </a:schemeClr>
                </a:solidFill>
              </a:rPr>
              <a:t>1</a:t>
            </a:r>
            <a:endParaRPr lang="zh-CN" altLang="en-US" sz="72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5004797" y="1334338"/>
            <a:ext cx="253207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zh-CN" altLang="en-US" sz="2400" dirty="0"/>
              <a:t>什么项目？</a:t>
            </a:r>
            <a:endParaRPr lang="en-US" altLang="zh-CN" sz="2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4120361" y="2716277"/>
            <a:ext cx="68320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7200">
                <a:solidFill>
                  <a:schemeClr val="bg1">
                    <a:lumMod val="75000"/>
                  </a:schemeClr>
                </a:solidFill>
              </a:rPr>
              <a:t>2</a:t>
            </a:r>
            <a:endParaRPr lang="zh-CN" altLang="en-US" sz="72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5004797" y="3198167"/>
            <a:ext cx="281506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zh-CN" altLang="en-US" sz="2400" dirty="0"/>
              <a:t>面向的用户？</a:t>
            </a:r>
            <a:endParaRPr lang="en-US" altLang="zh-CN" sz="2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4120361" y="4460789"/>
            <a:ext cx="68320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7200">
                <a:solidFill>
                  <a:schemeClr val="bg1">
                    <a:lumMod val="75000"/>
                  </a:schemeClr>
                </a:solidFill>
              </a:rPr>
              <a:t>3</a:t>
            </a:r>
            <a:endParaRPr lang="zh-CN" altLang="en-US" sz="72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4" name="矩形 63"/>
          <p:cNvSpPr/>
          <p:nvPr/>
        </p:nvSpPr>
        <p:spPr>
          <a:xfrm>
            <a:off x="5004797" y="4830120"/>
            <a:ext cx="305797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zh-CN" altLang="en-US" sz="2400" dirty="0"/>
              <a:t>目标应用场景？ </a:t>
            </a:r>
            <a:endParaRPr lang="en-US" altLang="zh-CN" sz="2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5" name="文本框 64"/>
          <p:cNvSpPr txBox="1"/>
          <p:nvPr/>
        </p:nvSpPr>
        <p:spPr>
          <a:xfrm>
            <a:off x="8077668" y="971765"/>
            <a:ext cx="68320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7200">
                <a:solidFill>
                  <a:schemeClr val="bg1">
                    <a:lumMod val="75000"/>
                  </a:schemeClr>
                </a:solidFill>
              </a:rPr>
              <a:t>4</a:t>
            </a:r>
            <a:endParaRPr lang="zh-CN" altLang="en-US" sz="72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7" name="矩形 66"/>
          <p:cNvSpPr/>
          <p:nvPr/>
        </p:nvSpPr>
        <p:spPr>
          <a:xfrm>
            <a:off x="8916502" y="1341096"/>
            <a:ext cx="311847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zh-CN" altLang="en-US" sz="2400" dirty="0"/>
              <a:t>预计要完成的功能</a:t>
            </a:r>
            <a:endParaRPr lang="en-US" altLang="zh-CN" sz="2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8" name="文本框 67"/>
          <p:cNvSpPr txBox="1"/>
          <p:nvPr/>
        </p:nvSpPr>
        <p:spPr>
          <a:xfrm>
            <a:off x="8077668" y="2716277"/>
            <a:ext cx="68320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7200">
                <a:solidFill>
                  <a:schemeClr val="bg1">
                    <a:lumMod val="75000"/>
                  </a:schemeClr>
                </a:solidFill>
              </a:rPr>
              <a:t>5</a:t>
            </a:r>
            <a:endParaRPr lang="zh-CN" altLang="en-US" sz="72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0" name="矩形 69"/>
          <p:cNvSpPr/>
          <p:nvPr/>
        </p:nvSpPr>
        <p:spPr>
          <a:xfrm>
            <a:off x="8945530" y="3085608"/>
            <a:ext cx="253207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zh-CN" altLang="en-US" sz="2400" dirty="0"/>
              <a:t>小组人员的分工</a:t>
            </a:r>
            <a:endParaRPr lang="en-US" altLang="zh-CN" sz="2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1" name="文本框 70"/>
          <p:cNvSpPr txBox="1"/>
          <p:nvPr/>
        </p:nvSpPr>
        <p:spPr>
          <a:xfrm>
            <a:off x="8077668" y="4460789"/>
            <a:ext cx="68320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7200">
                <a:solidFill>
                  <a:schemeClr val="bg1">
                    <a:lumMod val="75000"/>
                  </a:schemeClr>
                </a:solidFill>
              </a:rPr>
              <a:t>6</a:t>
            </a:r>
            <a:endParaRPr lang="zh-CN" altLang="en-US" sz="72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3" name="矩形 72"/>
          <p:cNvSpPr/>
          <p:nvPr/>
        </p:nvSpPr>
        <p:spPr>
          <a:xfrm>
            <a:off x="8945530" y="4830120"/>
            <a:ext cx="253207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zh-CN" altLang="en-US" sz="2400" dirty="0"/>
              <a:t>项目的进度安排</a:t>
            </a:r>
            <a:endParaRPr lang="en-US" altLang="zh-CN" sz="2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4" name="矩形 73"/>
          <p:cNvSpPr/>
          <p:nvPr/>
        </p:nvSpPr>
        <p:spPr>
          <a:xfrm flipV="1">
            <a:off x="550681" y="1994172"/>
            <a:ext cx="1804592" cy="45719"/>
          </a:xfrm>
          <a:prstGeom prst="rect">
            <a:avLst/>
          </a:prstGeom>
          <a:solidFill>
            <a:srgbClr val="2E72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4" name="组合 83"/>
          <p:cNvGrpSpPr/>
          <p:nvPr/>
        </p:nvGrpSpPr>
        <p:grpSpPr>
          <a:xfrm rot="18900000">
            <a:off x="-143682" y="1314901"/>
            <a:ext cx="294551" cy="295335"/>
            <a:chOff x="700314" y="653005"/>
            <a:chExt cx="573314" cy="574840"/>
          </a:xfrm>
        </p:grpSpPr>
        <p:cxnSp>
          <p:nvCxnSpPr>
            <p:cNvPr id="85" name="直接连接符 84"/>
            <p:cNvCxnSpPr/>
            <p:nvPr/>
          </p:nvCxnSpPr>
          <p:spPr>
            <a:xfrm>
              <a:off x="700314" y="1227845"/>
              <a:ext cx="573314" cy="0"/>
            </a:xfrm>
            <a:prstGeom prst="line">
              <a:avLst/>
            </a:prstGeom>
            <a:ln>
              <a:solidFill>
                <a:srgbClr val="2E72F1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接连接符 85"/>
            <p:cNvCxnSpPr/>
            <p:nvPr/>
          </p:nvCxnSpPr>
          <p:spPr>
            <a:xfrm rot="16200000">
              <a:off x="986971" y="939662"/>
              <a:ext cx="573314" cy="0"/>
            </a:xfrm>
            <a:prstGeom prst="line">
              <a:avLst/>
            </a:prstGeom>
            <a:ln>
              <a:solidFill>
                <a:srgbClr val="2E72F1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7" name="组合 86"/>
          <p:cNvGrpSpPr/>
          <p:nvPr/>
        </p:nvGrpSpPr>
        <p:grpSpPr>
          <a:xfrm rot="18900000">
            <a:off x="11840068" y="6020096"/>
            <a:ext cx="690555" cy="683721"/>
            <a:chOff x="694584" y="653005"/>
            <a:chExt cx="579044" cy="573314"/>
          </a:xfrm>
        </p:grpSpPr>
        <p:cxnSp>
          <p:nvCxnSpPr>
            <p:cNvPr id="88" name="直接连接符 87"/>
            <p:cNvCxnSpPr/>
            <p:nvPr/>
          </p:nvCxnSpPr>
          <p:spPr>
            <a:xfrm flipH="1">
              <a:off x="700314" y="653005"/>
              <a:ext cx="573314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接连接符 88"/>
            <p:cNvCxnSpPr/>
            <p:nvPr/>
          </p:nvCxnSpPr>
          <p:spPr>
            <a:xfrm rot="5400000" flipV="1">
              <a:off x="407927" y="939662"/>
              <a:ext cx="573314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" name="直接连接符 8"/>
          <p:cNvCxnSpPr/>
          <p:nvPr/>
        </p:nvCxnSpPr>
        <p:spPr>
          <a:xfrm>
            <a:off x="5004797" y="2452915"/>
            <a:ext cx="2278742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接连接符 89"/>
          <p:cNvCxnSpPr/>
          <p:nvPr/>
        </p:nvCxnSpPr>
        <p:spPr>
          <a:xfrm>
            <a:off x="5004797" y="4176041"/>
            <a:ext cx="2278742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接连接符 90"/>
          <p:cNvCxnSpPr/>
          <p:nvPr/>
        </p:nvCxnSpPr>
        <p:spPr>
          <a:xfrm>
            <a:off x="5004797" y="5899167"/>
            <a:ext cx="2278742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接连接符 91"/>
          <p:cNvCxnSpPr/>
          <p:nvPr/>
        </p:nvCxnSpPr>
        <p:spPr>
          <a:xfrm>
            <a:off x="8945530" y="2452915"/>
            <a:ext cx="2278742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接连接符 92"/>
          <p:cNvCxnSpPr/>
          <p:nvPr/>
        </p:nvCxnSpPr>
        <p:spPr>
          <a:xfrm>
            <a:off x="8945530" y="4176041"/>
            <a:ext cx="2278742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接连接符 93"/>
          <p:cNvCxnSpPr/>
          <p:nvPr/>
        </p:nvCxnSpPr>
        <p:spPr>
          <a:xfrm>
            <a:off x="8945530" y="5899167"/>
            <a:ext cx="2278742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8958084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占位符 4"/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386" b="20386"/>
          <a:stretch>
            <a:fillRect/>
          </a:stretch>
        </p:blipFill>
        <p:spPr/>
      </p:pic>
      <p:sp>
        <p:nvSpPr>
          <p:cNvPr id="39" name="矩形 38"/>
          <p:cNvSpPr/>
          <p:nvPr/>
        </p:nvSpPr>
        <p:spPr>
          <a:xfrm rot="16200000">
            <a:off x="2625064" y="-2667001"/>
            <a:ext cx="6858000" cy="12192002"/>
          </a:xfrm>
          <a:prstGeom prst="rect">
            <a:avLst/>
          </a:prstGeom>
          <a:gradFill flip="none" rotWithShape="1">
            <a:gsLst>
              <a:gs pos="79000">
                <a:schemeClr val="tx1"/>
              </a:gs>
              <a:gs pos="0">
                <a:schemeClr val="tx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5049881" y="1213008"/>
            <a:ext cx="2092239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3800">
                <a:ln w="19050">
                  <a:solidFill>
                    <a:schemeClr val="bg1"/>
                  </a:solidFill>
                </a:ln>
                <a:noFill/>
              </a:rPr>
              <a:t>01</a:t>
            </a:r>
            <a:endParaRPr lang="zh-CN" altLang="en-US" sz="13800">
              <a:ln w="19050">
                <a:solidFill>
                  <a:schemeClr val="bg1"/>
                </a:solidFill>
              </a:ln>
              <a:noFill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3637726" y="3428999"/>
            <a:ext cx="491654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4800" dirty="0">
                <a:solidFill>
                  <a:schemeClr val="bg1"/>
                </a:solidFill>
                <a:latin typeface="Segoe UI Light 8" panose="020B0502040204020203" pitchFamily="34" charset="0"/>
                <a:cs typeface="Segoe UI Light 8" panose="020B0502040204020203" pitchFamily="34" charset="0"/>
              </a:rPr>
              <a:t>项目简介</a:t>
            </a:r>
            <a:endParaRPr lang="en-US" altLang="zh-CN" sz="4800" dirty="0">
              <a:solidFill>
                <a:schemeClr val="bg1"/>
              </a:solidFill>
              <a:latin typeface="Segoe UI Light 8" panose="020B0502040204020203" pitchFamily="34" charset="0"/>
              <a:cs typeface="Segoe UI Light 8" panose="020B0502040204020203" pitchFamily="34" charset="0"/>
            </a:endParaRPr>
          </a:p>
        </p:txBody>
      </p:sp>
      <p:grpSp>
        <p:nvGrpSpPr>
          <p:cNvPr id="16" name="组合 15"/>
          <p:cNvGrpSpPr/>
          <p:nvPr/>
        </p:nvGrpSpPr>
        <p:grpSpPr>
          <a:xfrm rot="18900000">
            <a:off x="-381049" y="1940926"/>
            <a:ext cx="717085" cy="760155"/>
            <a:chOff x="700314" y="653005"/>
            <a:chExt cx="573314" cy="574840"/>
          </a:xfrm>
        </p:grpSpPr>
        <p:cxnSp>
          <p:nvCxnSpPr>
            <p:cNvPr id="17" name="直接连接符 16"/>
            <p:cNvCxnSpPr/>
            <p:nvPr/>
          </p:nvCxnSpPr>
          <p:spPr>
            <a:xfrm>
              <a:off x="700314" y="1227845"/>
              <a:ext cx="573314" cy="0"/>
            </a:xfrm>
            <a:prstGeom prst="line">
              <a:avLst/>
            </a:prstGeom>
            <a:ln>
              <a:solidFill>
                <a:srgbClr val="2E72F1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 rot="16200000">
              <a:off x="986971" y="939662"/>
              <a:ext cx="573314" cy="0"/>
            </a:xfrm>
            <a:prstGeom prst="line">
              <a:avLst/>
            </a:prstGeom>
            <a:ln>
              <a:solidFill>
                <a:srgbClr val="2E72F1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组合 18"/>
          <p:cNvGrpSpPr/>
          <p:nvPr/>
        </p:nvGrpSpPr>
        <p:grpSpPr>
          <a:xfrm rot="2700000" flipH="1">
            <a:off x="11860166" y="1940925"/>
            <a:ext cx="717085" cy="760155"/>
            <a:chOff x="700314" y="653005"/>
            <a:chExt cx="573314" cy="574840"/>
          </a:xfrm>
        </p:grpSpPr>
        <p:cxnSp>
          <p:nvCxnSpPr>
            <p:cNvPr id="20" name="直接连接符 19"/>
            <p:cNvCxnSpPr/>
            <p:nvPr/>
          </p:nvCxnSpPr>
          <p:spPr>
            <a:xfrm>
              <a:off x="700314" y="1227845"/>
              <a:ext cx="573314" cy="0"/>
            </a:xfrm>
            <a:prstGeom prst="line">
              <a:avLst/>
            </a:prstGeom>
            <a:ln>
              <a:solidFill>
                <a:srgbClr val="2E72F1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 rot="16200000">
              <a:off x="986971" y="939662"/>
              <a:ext cx="573314" cy="0"/>
            </a:xfrm>
            <a:prstGeom prst="line">
              <a:avLst/>
            </a:prstGeom>
            <a:ln>
              <a:solidFill>
                <a:srgbClr val="2E72F1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" name="直接连接符 6"/>
          <p:cNvCxnSpPr/>
          <p:nvPr/>
        </p:nvCxnSpPr>
        <p:spPr>
          <a:xfrm>
            <a:off x="4159624" y="3428999"/>
            <a:ext cx="387275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>
            <a:off x="4159624" y="4374775"/>
            <a:ext cx="387275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2771696" y="4642007"/>
            <a:ext cx="6806413" cy="4524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zh-CN" altLang="en-US" dirty="0">
                <a:solidFill>
                  <a:schemeClr val="bg1"/>
                </a:solidFill>
              </a:rPr>
              <a:t>根据我们组的实际情况</a:t>
            </a:r>
          </a:p>
        </p:txBody>
      </p:sp>
    </p:spTree>
    <p:extLst>
      <p:ext uri="{BB962C8B-B14F-4D97-AF65-F5344CB8AC3E}">
        <p14:creationId xmlns:p14="http://schemas.microsoft.com/office/powerpoint/2010/main" val="6459968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3"/>
          <p:cNvSpPr txBox="1"/>
          <p:nvPr/>
        </p:nvSpPr>
        <p:spPr>
          <a:xfrm>
            <a:off x="5182934" y="414537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rgbClr val="2E72F1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项目简介</a:t>
            </a:r>
            <a:endParaRPr lang="id-ID" sz="3200" dirty="0">
              <a:solidFill>
                <a:schemeClr val="tx1">
                  <a:lumMod val="85000"/>
                  <a:lumOff val="15000"/>
                </a:schemeClr>
              </a:solidFill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cxnSp>
        <p:nvCxnSpPr>
          <p:cNvPr id="39" name="肘形连接符 38"/>
          <p:cNvCxnSpPr>
            <a:stCxn id="2" idx="3"/>
            <a:endCxn id="12" idx="1"/>
          </p:cNvCxnSpPr>
          <p:nvPr/>
        </p:nvCxnSpPr>
        <p:spPr>
          <a:xfrm flipV="1">
            <a:off x="6843488" y="2435700"/>
            <a:ext cx="685800" cy="1138166"/>
          </a:xfrm>
          <a:prstGeom prst="bentConnector3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肘形连接符 39"/>
          <p:cNvCxnSpPr>
            <a:stCxn id="2" idx="3"/>
            <a:endCxn id="13" idx="1"/>
          </p:cNvCxnSpPr>
          <p:nvPr/>
        </p:nvCxnSpPr>
        <p:spPr>
          <a:xfrm>
            <a:off x="6843488" y="3573866"/>
            <a:ext cx="685800" cy="180637"/>
          </a:xfrm>
          <a:prstGeom prst="bentConnector3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肘形连接符 43"/>
          <p:cNvCxnSpPr>
            <a:stCxn id="2" idx="3"/>
            <a:endCxn id="16" idx="1"/>
          </p:cNvCxnSpPr>
          <p:nvPr/>
        </p:nvCxnSpPr>
        <p:spPr>
          <a:xfrm>
            <a:off x="6843488" y="3573866"/>
            <a:ext cx="685800" cy="1499440"/>
          </a:xfrm>
          <a:prstGeom prst="bentConnector3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肘形连接符 49"/>
          <p:cNvCxnSpPr>
            <a:stCxn id="6" idx="3"/>
            <a:endCxn id="2" idx="1"/>
          </p:cNvCxnSpPr>
          <p:nvPr/>
        </p:nvCxnSpPr>
        <p:spPr>
          <a:xfrm>
            <a:off x="4662716" y="2435700"/>
            <a:ext cx="685800" cy="1138166"/>
          </a:xfrm>
          <a:prstGeom prst="bentConnector3">
            <a:avLst>
              <a:gd name="adj1" fmla="val 50000"/>
            </a:avLst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肘形连接符 52"/>
          <p:cNvCxnSpPr>
            <a:stCxn id="7" idx="3"/>
            <a:endCxn id="2" idx="1"/>
          </p:cNvCxnSpPr>
          <p:nvPr/>
        </p:nvCxnSpPr>
        <p:spPr>
          <a:xfrm flipV="1">
            <a:off x="4662716" y="3573866"/>
            <a:ext cx="685800" cy="180637"/>
          </a:xfrm>
          <a:prstGeom prst="bentConnector3">
            <a:avLst>
              <a:gd name="adj1" fmla="val 50000"/>
            </a:avLst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肘形连接符 58"/>
          <p:cNvCxnSpPr>
            <a:stCxn id="9" idx="3"/>
            <a:endCxn id="2" idx="1"/>
          </p:cNvCxnSpPr>
          <p:nvPr/>
        </p:nvCxnSpPr>
        <p:spPr>
          <a:xfrm flipV="1">
            <a:off x="4662716" y="3573866"/>
            <a:ext cx="685800" cy="1499440"/>
          </a:xfrm>
          <a:prstGeom prst="bentConnector3">
            <a:avLst>
              <a:gd name="adj1" fmla="val 50000"/>
            </a:avLst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肘形连接符 61"/>
          <p:cNvCxnSpPr>
            <a:stCxn id="26" idx="3"/>
            <a:endCxn id="9" idx="1"/>
          </p:cNvCxnSpPr>
          <p:nvPr/>
        </p:nvCxnSpPr>
        <p:spPr>
          <a:xfrm flipV="1">
            <a:off x="2481944" y="5073306"/>
            <a:ext cx="685800" cy="716849"/>
          </a:xfrm>
          <a:prstGeom prst="bentConnector3">
            <a:avLst>
              <a:gd name="adj1" fmla="val 50000"/>
            </a:avLst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肘形连接符 68"/>
          <p:cNvCxnSpPr>
            <a:stCxn id="25" idx="3"/>
            <a:endCxn id="9" idx="1"/>
          </p:cNvCxnSpPr>
          <p:nvPr/>
        </p:nvCxnSpPr>
        <p:spPr>
          <a:xfrm flipV="1">
            <a:off x="2481944" y="5073306"/>
            <a:ext cx="685800" cy="135235"/>
          </a:xfrm>
          <a:prstGeom prst="bentConnector3">
            <a:avLst>
              <a:gd name="adj1" fmla="val 50000"/>
            </a:avLst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肘形连接符 71"/>
          <p:cNvCxnSpPr>
            <a:stCxn id="24" idx="3"/>
            <a:endCxn id="9" idx="1"/>
          </p:cNvCxnSpPr>
          <p:nvPr/>
        </p:nvCxnSpPr>
        <p:spPr>
          <a:xfrm>
            <a:off x="2481944" y="4626926"/>
            <a:ext cx="685800" cy="446380"/>
          </a:xfrm>
          <a:prstGeom prst="bentConnector3">
            <a:avLst>
              <a:gd name="adj1" fmla="val 50000"/>
            </a:avLst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肘形连接符 74"/>
          <p:cNvCxnSpPr>
            <a:stCxn id="22" idx="3"/>
            <a:endCxn id="7" idx="1"/>
          </p:cNvCxnSpPr>
          <p:nvPr/>
        </p:nvCxnSpPr>
        <p:spPr>
          <a:xfrm>
            <a:off x="2481944" y="3463696"/>
            <a:ext cx="685800" cy="290807"/>
          </a:xfrm>
          <a:prstGeom prst="bentConnector3">
            <a:avLst>
              <a:gd name="adj1" fmla="val 50000"/>
            </a:avLst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肘形连接符 78"/>
          <p:cNvCxnSpPr>
            <a:stCxn id="23" idx="3"/>
            <a:endCxn id="7" idx="1"/>
          </p:cNvCxnSpPr>
          <p:nvPr/>
        </p:nvCxnSpPr>
        <p:spPr>
          <a:xfrm flipV="1">
            <a:off x="2481944" y="3754503"/>
            <a:ext cx="685800" cy="290808"/>
          </a:xfrm>
          <a:prstGeom prst="bentConnector3">
            <a:avLst>
              <a:gd name="adj1" fmla="val 50000"/>
            </a:avLst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肘形连接符 86"/>
          <p:cNvCxnSpPr>
            <a:stCxn id="19" idx="3"/>
            <a:endCxn id="6" idx="1"/>
          </p:cNvCxnSpPr>
          <p:nvPr/>
        </p:nvCxnSpPr>
        <p:spPr>
          <a:xfrm>
            <a:off x="2481944" y="1718851"/>
            <a:ext cx="685800" cy="716849"/>
          </a:xfrm>
          <a:prstGeom prst="bentConnector3">
            <a:avLst>
              <a:gd name="adj1" fmla="val 50000"/>
            </a:avLst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肘形连接符 89"/>
          <p:cNvCxnSpPr>
            <a:stCxn id="20" idx="3"/>
            <a:endCxn id="6" idx="1"/>
          </p:cNvCxnSpPr>
          <p:nvPr/>
        </p:nvCxnSpPr>
        <p:spPr>
          <a:xfrm>
            <a:off x="2481944" y="2300466"/>
            <a:ext cx="685800" cy="135234"/>
          </a:xfrm>
          <a:prstGeom prst="bentConnector3">
            <a:avLst>
              <a:gd name="adj1" fmla="val 50000"/>
            </a:avLst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肘形连接符 92"/>
          <p:cNvCxnSpPr>
            <a:stCxn id="21" idx="3"/>
            <a:endCxn id="6" idx="1"/>
          </p:cNvCxnSpPr>
          <p:nvPr/>
        </p:nvCxnSpPr>
        <p:spPr>
          <a:xfrm flipV="1">
            <a:off x="2481944" y="2435700"/>
            <a:ext cx="685800" cy="446381"/>
          </a:xfrm>
          <a:prstGeom prst="bentConnector3">
            <a:avLst>
              <a:gd name="adj1" fmla="val 50000"/>
            </a:avLst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肘形连接符 95"/>
          <p:cNvCxnSpPr>
            <a:stCxn id="12" idx="3"/>
            <a:endCxn id="27" idx="1"/>
          </p:cNvCxnSpPr>
          <p:nvPr/>
        </p:nvCxnSpPr>
        <p:spPr>
          <a:xfrm flipV="1">
            <a:off x="9024260" y="1718851"/>
            <a:ext cx="685798" cy="716849"/>
          </a:xfrm>
          <a:prstGeom prst="bentConnector3">
            <a:avLst>
              <a:gd name="adj1" fmla="val 50000"/>
            </a:avLst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肘形连接符 98"/>
          <p:cNvCxnSpPr>
            <a:stCxn id="12" idx="3"/>
            <a:endCxn id="28" idx="1"/>
          </p:cNvCxnSpPr>
          <p:nvPr/>
        </p:nvCxnSpPr>
        <p:spPr>
          <a:xfrm flipV="1">
            <a:off x="9024260" y="2300466"/>
            <a:ext cx="685798" cy="135234"/>
          </a:xfrm>
          <a:prstGeom prst="bentConnector3">
            <a:avLst>
              <a:gd name="adj1" fmla="val 50000"/>
            </a:avLst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肘形连接符 101"/>
          <p:cNvCxnSpPr>
            <a:stCxn id="12" idx="3"/>
            <a:endCxn id="29" idx="1"/>
          </p:cNvCxnSpPr>
          <p:nvPr/>
        </p:nvCxnSpPr>
        <p:spPr>
          <a:xfrm>
            <a:off x="9024260" y="2435700"/>
            <a:ext cx="685798" cy="446381"/>
          </a:xfrm>
          <a:prstGeom prst="bentConnector3">
            <a:avLst>
              <a:gd name="adj1" fmla="val 50000"/>
            </a:avLst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肘形连接符 104"/>
          <p:cNvCxnSpPr>
            <a:stCxn id="13" idx="3"/>
            <a:endCxn id="30" idx="1"/>
          </p:cNvCxnSpPr>
          <p:nvPr/>
        </p:nvCxnSpPr>
        <p:spPr>
          <a:xfrm flipV="1">
            <a:off x="9024260" y="3463696"/>
            <a:ext cx="685798" cy="290807"/>
          </a:xfrm>
          <a:prstGeom prst="bentConnector3">
            <a:avLst>
              <a:gd name="adj1" fmla="val 50000"/>
            </a:avLst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肘形连接符 107"/>
          <p:cNvCxnSpPr>
            <a:stCxn id="13" idx="3"/>
            <a:endCxn id="31" idx="1"/>
          </p:cNvCxnSpPr>
          <p:nvPr/>
        </p:nvCxnSpPr>
        <p:spPr>
          <a:xfrm>
            <a:off x="9024260" y="3754503"/>
            <a:ext cx="685798" cy="290808"/>
          </a:xfrm>
          <a:prstGeom prst="bentConnector3">
            <a:avLst>
              <a:gd name="adj1" fmla="val 50000"/>
            </a:avLst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肘形连接符 110"/>
          <p:cNvCxnSpPr/>
          <p:nvPr/>
        </p:nvCxnSpPr>
        <p:spPr>
          <a:xfrm flipV="1">
            <a:off x="9024260" y="4619321"/>
            <a:ext cx="685798" cy="446380"/>
          </a:xfrm>
          <a:prstGeom prst="bentConnector3">
            <a:avLst>
              <a:gd name="adj1" fmla="val 50000"/>
            </a:avLst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肘形连接符 113"/>
          <p:cNvCxnSpPr>
            <a:stCxn id="16" idx="3"/>
            <a:endCxn id="33" idx="1"/>
          </p:cNvCxnSpPr>
          <p:nvPr/>
        </p:nvCxnSpPr>
        <p:spPr>
          <a:xfrm>
            <a:off x="9024260" y="5073306"/>
            <a:ext cx="685798" cy="135235"/>
          </a:xfrm>
          <a:prstGeom prst="bentConnector3">
            <a:avLst>
              <a:gd name="adj1" fmla="val 50000"/>
            </a:avLst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肘形连接符 116"/>
          <p:cNvCxnSpPr>
            <a:stCxn id="16" idx="3"/>
            <a:endCxn id="34" idx="1"/>
          </p:cNvCxnSpPr>
          <p:nvPr/>
        </p:nvCxnSpPr>
        <p:spPr>
          <a:xfrm>
            <a:off x="9024260" y="5073306"/>
            <a:ext cx="685798" cy="716849"/>
          </a:xfrm>
          <a:prstGeom prst="bentConnector3">
            <a:avLst>
              <a:gd name="adj1" fmla="val 50000"/>
            </a:avLst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5CC37B-1831-43FE-9A12-B1B87707C083}" type="slidenum">
              <a:rPr lang="zh-CN" altLang="en-US" smtClean="0"/>
              <a:pPr/>
              <a:t>4</a:t>
            </a:fld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5348516" y="1863969"/>
            <a:ext cx="1494972" cy="3419794"/>
          </a:xfrm>
          <a:prstGeom prst="rect">
            <a:avLst/>
          </a:prstGeom>
          <a:solidFill>
            <a:srgbClr val="2E72F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/>
              <a:t>项目目标：完成一个电影数据可视化分析系统，为业界人士提供当前电影现状分析的可视化系统。</a:t>
            </a:r>
          </a:p>
        </p:txBody>
      </p:sp>
      <p:sp>
        <p:nvSpPr>
          <p:cNvPr id="6" name="矩形 5"/>
          <p:cNvSpPr/>
          <p:nvPr/>
        </p:nvSpPr>
        <p:spPr>
          <a:xfrm>
            <a:off x="3167744" y="2225243"/>
            <a:ext cx="1494972" cy="42091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系统形式</a:t>
            </a:r>
          </a:p>
        </p:txBody>
      </p:sp>
      <p:sp>
        <p:nvSpPr>
          <p:cNvPr id="7" name="矩形 6"/>
          <p:cNvSpPr/>
          <p:nvPr/>
        </p:nvSpPr>
        <p:spPr>
          <a:xfrm>
            <a:off x="3167744" y="3544046"/>
            <a:ext cx="1494972" cy="42091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数据获取</a:t>
            </a:r>
          </a:p>
        </p:txBody>
      </p:sp>
      <p:sp>
        <p:nvSpPr>
          <p:cNvPr id="9" name="矩形 8"/>
          <p:cNvSpPr/>
          <p:nvPr/>
        </p:nvSpPr>
        <p:spPr>
          <a:xfrm>
            <a:off x="3167744" y="4862849"/>
            <a:ext cx="1494972" cy="42091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数据可视化</a:t>
            </a:r>
          </a:p>
        </p:txBody>
      </p:sp>
      <p:sp>
        <p:nvSpPr>
          <p:cNvPr id="12" name="矩形 11"/>
          <p:cNvSpPr/>
          <p:nvPr/>
        </p:nvSpPr>
        <p:spPr>
          <a:xfrm>
            <a:off x="7529288" y="2225243"/>
            <a:ext cx="1494972" cy="42091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数据报表</a:t>
            </a:r>
          </a:p>
        </p:txBody>
      </p:sp>
      <p:sp>
        <p:nvSpPr>
          <p:cNvPr id="13" name="矩形 12"/>
          <p:cNvSpPr/>
          <p:nvPr/>
        </p:nvSpPr>
        <p:spPr>
          <a:xfrm>
            <a:off x="7529288" y="3544046"/>
            <a:ext cx="1494972" cy="42091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打开网页</a:t>
            </a:r>
          </a:p>
        </p:txBody>
      </p:sp>
      <p:sp>
        <p:nvSpPr>
          <p:cNvPr id="16" name="矩形 15"/>
          <p:cNvSpPr/>
          <p:nvPr/>
        </p:nvSpPr>
        <p:spPr>
          <a:xfrm>
            <a:off x="7529288" y="4862849"/>
            <a:ext cx="1494972" cy="42091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使用功能</a:t>
            </a:r>
          </a:p>
        </p:txBody>
      </p:sp>
      <p:sp>
        <p:nvSpPr>
          <p:cNvPr id="19" name="矩形 18"/>
          <p:cNvSpPr/>
          <p:nvPr/>
        </p:nvSpPr>
        <p:spPr>
          <a:xfrm>
            <a:off x="986972" y="1508394"/>
            <a:ext cx="1494972" cy="420914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2E72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网页</a:t>
            </a:r>
          </a:p>
        </p:txBody>
      </p:sp>
      <p:sp>
        <p:nvSpPr>
          <p:cNvPr id="20" name="矩形 19"/>
          <p:cNvSpPr/>
          <p:nvPr/>
        </p:nvSpPr>
        <p:spPr>
          <a:xfrm>
            <a:off x="986972" y="2090009"/>
            <a:ext cx="1494972" cy="420914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2E72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前端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/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后端</a:t>
            </a:r>
          </a:p>
        </p:txBody>
      </p:sp>
      <p:sp>
        <p:nvSpPr>
          <p:cNvPr id="21" name="矩形 20"/>
          <p:cNvSpPr/>
          <p:nvPr/>
        </p:nvSpPr>
        <p:spPr>
          <a:xfrm>
            <a:off x="986972" y="2671624"/>
            <a:ext cx="1494972" cy="420914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2E72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服务器</a:t>
            </a:r>
          </a:p>
        </p:txBody>
      </p:sp>
      <p:sp>
        <p:nvSpPr>
          <p:cNvPr id="22" name="矩形 21"/>
          <p:cNvSpPr/>
          <p:nvPr/>
        </p:nvSpPr>
        <p:spPr>
          <a:xfrm>
            <a:off x="986972" y="3253239"/>
            <a:ext cx="1494972" cy="420914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2E72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爬虫</a:t>
            </a:r>
          </a:p>
        </p:txBody>
      </p:sp>
      <p:sp>
        <p:nvSpPr>
          <p:cNvPr id="23" name="矩形 22"/>
          <p:cNvSpPr/>
          <p:nvPr/>
        </p:nvSpPr>
        <p:spPr>
          <a:xfrm>
            <a:off x="986972" y="3834854"/>
            <a:ext cx="1494972" cy="420914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2E72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python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986972" y="4416469"/>
            <a:ext cx="1494972" cy="420914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2E72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Python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画图</a:t>
            </a:r>
          </a:p>
        </p:txBody>
      </p:sp>
      <p:sp>
        <p:nvSpPr>
          <p:cNvPr id="25" name="矩形 24"/>
          <p:cNvSpPr/>
          <p:nvPr/>
        </p:nvSpPr>
        <p:spPr>
          <a:xfrm>
            <a:off x="986972" y="4998084"/>
            <a:ext cx="1494972" cy="420914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2E72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动态生成</a:t>
            </a:r>
          </a:p>
        </p:txBody>
      </p:sp>
      <p:sp>
        <p:nvSpPr>
          <p:cNvPr id="26" name="矩形 25"/>
          <p:cNvSpPr/>
          <p:nvPr/>
        </p:nvSpPr>
        <p:spPr>
          <a:xfrm>
            <a:off x="986972" y="5579698"/>
            <a:ext cx="1494972" cy="420914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2E72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SmilePPT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9710058" y="1508394"/>
            <a:ext cx="1494972" cy="420914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2E72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python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9710058" y="2090009"/>
            <a:ext cx="1494972" cy="420914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2E72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动态生成</a:t>
            </a:r>
          </a:p>
        </p:txBody>
      </p:sp>
      <p:sp>
        <p:nvSpPr>
          <p:cNvPr id="29" name="矩形 28"/>
          <p:cNvSpPr/>
          <p:nvPr/>
        </p:nvSpPr>
        <p:spPr>
          <a:xfrm>
            <a:off x="9710058" y="2671624"/>
            <a:ext cx="1494972" cy="420914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2E72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tx1">
                    <a:lumMod val="85000"/>
                    <a:lumOff val="15000"/>
                  </a:schemeClr>
                </a:solidFill>
              </a:rPr>
              <a:t>SmilePPT</a:t>
            </a:r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9710058" y="3253239"/>
            <a:ext cx="1494972" cy="420914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2E72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注册</a:t>
            </a:r>
          </a:p>
        </p:txBody>
      </p:sp>
      <p:sp>
        <p:nvSpPr>
          <p:cNvPr id="31" name="矩形 30"/>
          <p:cNvSpPr/>
          <p:nvPr/>
        </p:nvSpPr>
        <p:spPr>
          <a:xfrm>
            <a:off x="9710058" y="3834854"/>
            <a:ext cx="1494972" cy="420914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2E72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登陆</a:t>
            </a:r>
          </a:p>
        </p:txBody>
      </p:sp>
      <p:sp>
        <p:nvSpPr>
          <p:cNvPr id="32" name="矩形 31"/>
          <p:cNvSpPr/>
          <p:nvPr/>
        </p:nvSpPr>
        <p:spPr>
          <a:xfrm>
            <a:off x="9710058" y="4416469"/>
            <a:ext cx="1494972" cy="420914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2E72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选择功能</a:t>
            </a:r>
          </a:p>
        </p:txBody>
      </p:sp>
      <p:sp>
        <p:nvSpPr>
          <p:cNvPr id="33" name="矩形 32"/>
          <p:cNvSpPr/>
          <p:nvPr/>
        </p:nvSpPr>
        <p:spPr>
          <a:xfrm>
            <a:off x="9710058" y="4998084"/>
            <a:ext cx="1494972" cy="420914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2E72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网页间切换</a:t>
            </a:r>
          </a:p>
        </p:txBody>
      </p:sp>
      <p:sp>
        <p:nvSpPr>
          <p:cNvPr id="34" name="矩形 33"/>
          <p:cNvSpPr/>
          <p:nvPr/>
        </p:nvSpPr>
        <p:spPr>
          <a:xfrm>
            <a:off x="9710058" y="5579698"/>
            <a:ext cx="1494972" cy="420914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2E72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保存图片</a:t>
            </a:r>
          </a:p>
        </p:txBody>
      </p:sp>
    </p:spTree>
    <p:extLst>
      <p:ext uri="{BB962C8B-B14F-4D97-AF65-F5344CB8AC3E}">
        <p14:creationId xmlns:p14="http://schemas.microsoft.com/office/powerpoint/2010/main" val="90050990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 animBg="1"/>
      <p:bldP spid="12" grpId="0" animBg="1"/>
      <p:bldP spid="13" grpId="0" animBg="1"/>
      <p:bldP spid="16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占位符 2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305" b="6341"/>
          <a:stretch/>
        </p:blipFill>
        <p:spPr/>
      </p:pic>
      <p:sp>
        <p:nvSpPr>
          <p:cNvPr id="39" name="矩形 38"/>
          <p:cNvSpPr/>
          <p:nvPr/>
        </p:nvSpPr>
        <p:spPr>
          <a:xfrm rot="16200000">
            <a:off x="2666999" y="-2667001"/>
            <a:ext cx="6858000" cy="12192002"/>
          </a:xfrm>
          <a:prstGeom prst="rect">
            <a:avLst/>
          </a:prstGeom>
          <a:gradFill flip="none" rotWithShape="1">
            <a:gsLst>
              <a:gs pos="79000">
                <a:schemeClr val="tx1"/>
              </a:gs>
              <a:gs pos="0">
                <a:schemeClr val="tx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5049881" y="1213008"/>
            <a:ext cx="2092239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3800" dirty="0">
                <a:ln w="19050">
                  <a:solidFill>
                    <a:schemeClr val="bg1"/>
                  </a:solidFill>
                </a:ln>
                <a:noFill/>
              </a:rPr>
              <a:t>02</a:t>
            </a:r>
            <a:endParaRPr lang="zh-CN" altLang="en-US" sz="13800" dirty="0">
              <a:ln w="19050">
                <a:solidFill>
                  <a:schemeClr val="bg1"/>
                </a:solidFill>
              </a:ln>
              <a:noFill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2569796" y="3543777"/>
            <a:ext cx="748860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altLang="zh-CN" sz="4800" dirty="0">
                <a:solidFill>
                  <a:schemeClr val="bg1"/>
                </a:solidFill>
                <a:latin typeface="Segoe UI Light 8" panose="020B0502040204020203" pitchFamily="34" charset="0"/>
                <a:cs typeface="Segoe UI Light 8" panose="020B0502040204020203" pitchFamily="34" charset="0"/>
              </a:rPr>
              <a:t> </a:t>
            </a:r>
            <a:r>
              <a:rPr lang="zh-CN" altLang="en-US" sz="4800" dirty="0">
                <a:solidFill>
                  <a:schemeClr val="bg1"/>
                </a:solidFill>
                <a:latin typeface="Segoe UI Light 8" panose="020B0502040204020203" pitchFamily="34" charset="0"/>
                <a:cs typeface="Segoe UI Light 8" panose="020B0502040204020203" pitchFamily="34" charset="0"/>
              </a:rPr>
              <a:t>面向用户和</a:t>
            </a:r>
            <a:r>
              <a:rPr lang="zh-CN" altLang="en-US" sz="4800" dirty="0">
                <a:solidFill>
                  <a:schemeClr val="bg1"/>
                </a:solidFill>
              </a:rPr>
              <a:t>目标应用场景</a:t>
            </a:r>
            <a:endParaRPr lang="en-US" altLang="zh-CN" sz="4800" dirty="0">
              <a:solidFill>
                <a:schemeClr val="bg1"/>
              </a:solidFill>
              <a:latin typeface="Segoe UI Light 8" panose="020B0502040204020203" pitchFamily="34" charset="0"/>
              <a:cs typeface="Segoe UI Light 8" panose="020B0502040204020203" pitchFamily="34" charset="0"/>
            </a:endParaRPr>
          </a:p>
        </p:txBody>
      </p:sp>
      <p:grpSp>
        <p:nvGrpSpPr>
          <p:cNvPr id="16" name="组合 15"/>
          <p:cNvGrpSpPr/>
          <p:nvPr/>
        </p:nvGrpSpPr>
        <p:grpSpPr>
          <a:xfrm rot="18900000">
            <a:off x="-381049" y="1940926"/>
            <a:ext cx="717085" cy="760155"/>
            <a:chOff x="700314" y="653005"/>
            <a:chExt cx="573314" cy="574840"/>
          </a:xfrm>
        </p:grpSpPr>
        <p:cxnSp>
          <p:nvCxnSpPr>
            <p:cNvPr id="17" name="直接连接符 16"/>
            <p:cNvCxnSpPr/>
            <p:nvPr/>
          </p:nvCxnSpPr>
          <p:spPr>
            <a:xfrm>
              <a:off x="700314" y="1227845"/>
              <a:ext cx="573314" cy="0"/>
            </a:xfrm>
            <a:prstGeom prst="line">
              <a:avLst/>
            </a:prstGeom>
            <a:ln>
              <a:solidFill>
                <a:srgbClr val="2E72F1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 rot="16200000">
              <a:off x="986971" y="939662"/>
              <a:ext cx="573314" cy="0"/>
            </a:xfrm>
            <a:prstGeom prst="line">
              <a:avLst/>
            </a:prstGeom>
            <a:ln>
              <a:solidFill>
                <a:srgbClr val="2E72F1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组合 18"/>
          <p:cNvGrpSpPr/>
          <p:nvPr/>
        </p:nvGrpSpPr>
        <p:grpSpPr>
          <a:xfrm rot="2700000" flipH="1">
            <a:off x="11860166" y="1940925"/>
            <a:ext cx="717085" cy="760155"/>
            <a:chOff x="700314" y="653005"/>
            <a:chExt cx="573314" cy="574840"/>
          </a:xfrm>
        </p:grpSpPr>
        <p:cxnSp>
          <p:nvCxnSpPr>
            <p:cNvPr id="20" name="直接连接符 19"/>
            <p:cNvCxnSpPr/>
            <p:nvPr/>
          </p:nvCxnSpPr>
          <p:spPr>
            <a:xfrm>
              <a:off x="700314" y="1227845"/>
              <a:ext cx="573314" cy="0"/>
            </a:xfrm>
            <a:prstGeom prst="line">
              <a:avLst/>
            </a:prstGeom>
            <a:ln>
              <a:solidFill>
                <a:srgbClr val="2E72F1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 rot="16200000">
              <a:off x="986971" y="939662"/>
              <a:ext cx="573314" cy="0"/>
            </a:xfrm>
            <a:prstGeom prst="line">
              <a:avLst/>
            </a:prstGeom>
            <a:ln>
              <a:solidFill>
                <a:srgbClr val="2E72F1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" name="直接连接符 6"/>
          <p:cNvCxnSpPr/>
          <p:nvPr/>
        </p:nvCxnSpPr>
        <p:spPr>
          <a:xfrm>
            <a:off x="4263879" y="3428999"/>
            <a:ext cx="387275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>
            <a:off x="4159624" y="4374775"/>
            <a:ext cx="387275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99777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5CC37B-1831-43FE-9A12-B1B87707C083}" type="slidenum">
              <a:rPr lang="zh-CN" altLang="en-US" smtClean="0"/>
              <a:pPr/>
              <a:t>6</a:t>
            </a:fld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2726404" y="461665"/>
            <a:ext cx="23597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</a:rPr>
              <a:t>面向用户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7133303" y="461665"/>
            <a:ext cx="40803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/>
                </a:solidFill>
              </a:rPr>
              <a:t>已注册并登陆的用户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515911" y="1871978"/>
            <a:ext cx="4286865" cy="4129549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+mn-ea"/>
              </a:rPr>
              <a:t>         在此系统未投入使用之前，用户的典型客观场景可以描述为： </a:t>
            </a:r>
            <a:endParaRPr lang="en-US" altLang="zh-CN" sz="2000" dirty="0">
              <a:solidFill>
                <a:schemeClr val="bg1"/>
              </a:solidFill>
              <a:latin typeface="+mn-ea"/>
            </a:endParaRPr>
          </a:p>
          <a:p>
            <a:r>
              <a:rPr lang="zh-CN" altLang="en-US" sz="2000" dirty="0">
                <a:solidFill>
                  <a:schemeClr val="bg1"/>
                </a:solidFill>
                <a:latin typeface="+mn-ea"/>
              </a:rPr>
              <a:t>       某影视界人士王先生想投资电影（操作者及其背景信息），需要了解近些年电影票房占比、票房趋势、年度</a:t>
            </a:r>
            <a:r>
              <a:rPr lang="en-US" altLang="zh-CN" sz="2000" dirty="0">
                <a:solidFill>
                  <a:schemeClr val="bg1"/>
                </a:solidFill>
                <a:latin typeface="+mn-ea"/>
              </a:rPr>
              <a:t>top</a:t>
            </a:r>
            <a:r>
              <a:rPr lang="zh-CN" altLang="en-US" sz="2000" dirty="0">
                <a:solidFill>
                  <a:schemeClr val="bg1"/>
                </a:solidFill>
                <a:latin typeface="+mn-ea"/>
              </a:rPr>
              <a:t>电影和</a:t>
            </a:r>
            <a:r>
              <a:rPr lang="zh-CN" altLang="en-US" sz="2000" dirty="0">
                <a:noFill/>
                <a:latin typeface="+mn-ea"/>
              </a:rPr>
              <a:t>演员</a:t>
            </a:r>
            <a:r>
              <a:rPr lang="zh-CN" altLang="en-US" sz="2000" dirty="0">
                <a:solidFill>
                  <a:schemeClr val="bg1"/>
                </a:solidFill>
                <a:latin typeface="+mn-ea"/>
              </a:rPr>
              <a:t>等相关信息（操作者的目标），但是在猫眼、豆瓣、淘票票的平台上无法一次性查到，更无法保存信息。最后上网查了很多网站，甚至使用了截屏来保存信息。王先生觉得非常郁闷，为什么没有这些信息的整合呢（操作者的一系列活动、感受等）。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4356412" y="1287203"/>
            <a:ext cx="31792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rgbClr val="2E72F1"/>
                </a:solidFill>
              </a:rPr>
              <a:t>目标应用场景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7133302" y="1871978"/>
            <a:ext cx="4901382" cy="4247317"/>
          </a:xfrm>
          <a:prstGeom prst="rect">
            <a:avLst/>
          </a:prstGeom>
          <a:noFill/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dirty="0">
                <a:latin typeface="+mn-ea"/>
              </a:rPr>
              <a:t>       </a:t>
            </a:r>
            <a:r>
              <a:rPr lang="zh-CN" altLang="en-US" dirty="0">
                <a:solidFill>
                  <a:schemeClr val="bg1"/>
                </a:solidFill>
                <a:latin typeface="+mn-ea"/>
              </a:rPr>
              <a:t>在此系统投入使用之后，用户的典型客观场景可以描述为：</a:t>
            </a:r>
            <a:endParaRPr lang="en-US" altLang="zh-CN" dirty="0">
              <a:solidFill>
                <a:schemeClr val="bg1"/>
              </a:solidFill>
              <a:latin typeface="+mn-ea"/>
            </a:endParaRPr>
          </a:p>
          <a:p>
            <a:r>
              <a:rPr lang="zh-CN" altLang="en-US" dirty="0">
                <a:solidFill>
                  <a:schemeClr val="bg1"/>
                </a:solidFill>
                <a:latin typeface="+mn-ea"/>
              </a:rPr>
              <a:t>       某影视界人士王先生想投资电影，他使用了</a:t>
            </a:r>
            <a:r>
              <a:rPr lang="zh-CN" altLang="zh-CN" dirty="0">
                <a:solidFill>
                  <a:srgbClr val="FFC000"/>
                </a:solidFill>
              </a:rPr>
              <a:t>电影数据可视化分析系统</a:t>
            </a:r>
            <a:r>
              <a:rPr lang="zh-CN" altLang="en-US" dirty="0">
                <a:solidFill>
                  <a:srgbClr val="FFC000"/>
                </a:solidFill>
              </a:rPr>
              <a:t>。</a:t>
            </a:r>
            <a:r>
              <a:rPr lang="zh-CN" altLang="en-US" dirty="0">
                <a:solidFill>
                  <a:schemeClr val="bg1"/>
                </a:solidFill>
              </a:rPr>
              <a:t>王先生打开了网页，进行</a:t>
            </a:r>
            <a:r>
              <a:rPr lang="zh-CN" altLang="en-US" dirty="0">
                <a:solidFill>
                  <a:srgbClr val="FFC000"/>
                </a:solidFill>
              </a:rPr>
              <a:t>注册和登陆</a:t>
            </a:r>
            <a:r>
              <a:rPr lang="zh-CN" altLang="en-US" dirty="0">
                <a:solidFill>
                  <a:schemeClr val="bg1"/>
                </a:solidFill>
              </a:rPr>
              <a:t>，进入系统后，王先生</a:t>
            </a:r>
            <a:r>
              <a:rPr lang="zh-CN" altLang="en-US" dirty="0">
                <a:solidFill>
                  <a:srgbClr val="FFC000"/>
                </a:solidFill>
              </a:rPr>
              <a:t>点击了票房数据，</a:t>
            </a:r>
            <a:r>
              <a:rPr lang="zh-CN" altLang="en-US" dirty="0">
                <a:solidFill>
                  <a:schemeClr val="bg1"/>
                </a:solidFill>
              </a:rPr>
              <a:t>查看了近些年各种题材的电影票房占比；之后王先生又</a:t>
            </a:r>
            <a:r>
              <a:rPr lang="zh-CN" altLang="en-US" dirty="0">
                <a:solidFill>
                  <a:srgbClr val="FFC000"/>
                </a:solidFill>
              </a:rPr>
              <a:t>查看了电影票房趋势，</a:t>
            </a:r>
            <a:r>
              <a:rPr lang="zh-CN" altLang="en-US" dirty="0">
                <a:solidFill>
                  <a:schemeClr val="bg1"/>
                </a:solidFill>
              </a:rPr>
              <a:t>了解了近些年电影票房的总趋势；王先生想知道年度好电影是哪些，于是</a:t>
            </a:r>
            <a:r>
              <a:rPr lang="zh-CN" altLang="en-US" dirty="0">
                <a:solidFill>
                  <a:srgbClr val="FFC000"/>
                </a:solidFill>
              </a:rPr>
              <a:t>点击了年度</a:t>
            </a:r>
            <a:r>
              <a:rPr lang="en-US" altLang="zh-CN" dirty="0">
                <a:solidFill>
                  <a:srgbClr val="FFC000"/>
                </a:solidFill>
              </a:rPr>
              <a:t>top</a:t>
            </a:r>
            <a:r>
              <a:rPr lang="zh-CN" altLang="en-US" dirty="0">
                <a:solidFill>
                  <a:srgbClr val="FFC000"/>
                </a:solidFill>
              </a:rPr>
              <a:t>电影</a:t>
            </a:r>
            <a:r>
              <a:rPr lang="zh-CN" altLang="en-US" dirty="0"/>
              <a:t>，</a:t>
            </a:r>
            <a:r>
              <a:rPr lang="zh-CN" altLang="en-US" dirty="0">
                <a:solidFill>
                  <a:schemeClr val="bg1"/>
                </a:solidFill>
              </a:rPr>
              <a:t>了解了</a:t>
            </a:r>
            <a:r>
              <a:rPr lang="en-US" altLang="zh-CN" dirty="0">
                <a:solidFill>
                  <a:schemeClr val="bg1"/>
                </a:solidFill>
              </a:rPr>
              <a:t>2015-2018</a:t>
            </a:r>
            <a:r>
              <a:rPr lang="zh-CN" altLang="en-US" dirty="0">
                <a:solidFill>
                  <a:schemeClr val="bg1"/>
                </a:solidFill>
              </a:rPr>
              <a:t>的年度</a:t>
            </a:r>
            <a:r>
              <a:rPr lang="en-US" altLang="zh-CN" dirty="0">
                <a:solidFill>
                  <a:schemeClr val="bg1"/>
                </a:solidFill>
              </a:rPr>
              <a:t>top</a:t>
            </a:r>
            <a:r>
              <a:rPr lang="zh-CN" altLang="en-US" dirty="0">
                <a:solidFill>
                  <a:schemeClr val="bg1"/>
                </a:solidFill>
              </a:rPr>
              <a:t>电影；王先生还想知道那些演员是劳模，</a:t>
            </a:r>
            <a:r>
              <a:rPr lang="zh-CN" altLang="en-US" dirty="0">
                <a:solidFill>
                  <a:srgbClr val="FFC000"/>
                </a:solidFill>
              </a:rPr>
              <a:t>于是点击了年度</a:t>
            </a:r>
            <a:r>
              <a:rPr lang="en-US" altLang="zh-CN" dirty="0">
                <a:solidFill>
                  <a:srgbClr val="FFC000"/>
                </a:solidFill>
              </a:rPr>
              <a:t>top</a:t>
            </a:r>
            <a:r>
              <a:rPr lang="zh-CN" altLang="en-US" dirty="0">
                <a:solidFill>
                  <a:srgbClr val="FFC000"/>
                </a:solidFill>
              </a:rPr>
              <a:t>劳模演员并查看信息</a:t>
            </a:r>
            <a:r>
              <a:rPr lang="zh-CN" altLang="en-US" dirty="0">
                <a:solidFill>
                  <a:schemeClr val="bg1"/>
                </a:solidFill>
              </a:rPr>
              <a:t>。最后王先生想保存这些信息</a:t>
            </a:r>
            <a:r>
              <a:rPr lang="zh-CN" altLang="en-US" dirty="0"/>
              <a:t>，</a:t>
            </a:r>
            <a:r>
              <a:rPr lang="zh-CN" altLang="en-US" dirty="0">
                <a:solidFill>
                  <a:srgbClr val="FFC000"/>
                </a:solidFill>
              </a:rPr>
              <a:t>于是他点击数据报表</a:t>
            </a:r>
            <a:r>
              <a:rPr lang="zh-CN" altLang="en-US" dirty="0"/>
              <a:t>，</a:t>
            </a:r>
            <a:r>
              <a:rPr lang="zh-CN" altLang="en-US" dirty="0">
                <a:solidFill>
                  <a:srgbClr val="FFC000"/>
                </a:solidFill>
              </a:rPr>
              <a:t>并保存了图片</a:t>
            </a:r>
            <a:r>
              <a:rPr lang="zh-CN" altLang="en-US" dirty="0"/>
              <a:t>，</a:t>
            </a:r>
            <a:r>
              <a:rPr lang="zh-CN" altLang="en-US" dirty="0">
                <a:solidFill>
                  <a:srgbClr val="FFC000"/>
                </a:solidFill>
              </a:rPr>
              <a:t>这些图片都被保存在了同一文档</a:t>
            </a:r>
            <a:r>
              <a:rPr lang="zh-CN" altLang="en-US" dirty="0">
                <a:solidFill>
                  <a:schemeClr val="bg1"/>
                </a:solidFill>
              </a:rPr>
              <a:t>，非常方便。</a:t>
            </a:r>
            <a:r>
              <a:rPr lang="zh-CN" altLang="en-US" dirty="0">
                <a:solidFill>
                  <a:schemeClr val="bg1"/>
                </a:solidFill>
                <a:latin typeface="+mn-ea"/>
              </a:rPr>
              <a:t>王先生感到十分满意。</a:t>
            </a:r>
          </a:p>
        </p:txBody>
      </p:sp>
      <p:sp>
        <p:nvSpPr>
          <p:cNvPr id="13" name="矩形 12"/>
          <p:cNvSpPr/>
          <p:nvPr/>
        </p:nvSpPr>
        <p:spPr>
          <a:xfrm>
            <a:off x="11100619" y="3883742"/>
            <a:ext cx="471949" cy="3441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" name="直接箭头连接符 13"/>
          <p:cNvCxnSpPr/>
          <p:nvPr/>
        </p:nvCxnSpPr>
        <p:spPr>
          <a:xfrm flipV="1">
            <a:off x="5086146" y="3503489"/>
            <a:ext cx="1961330" cy="10273"/>
          </a:xfrm>
          <a:prstGeom prst="straightConnector1">
            <a:avLst/>
          </a:prstGeom>
          <a:ln w="28575">
            <a:solidFill>
              <a:srgbClr val="2E72F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/>
          <p:nvPr/>
        </p:nvCxnSpPr>
        <p:spPr>
          <a:xfrm>
            <a:off x="4802776" y="754052"/>
            <a:ext cx="2532972" cy="0"/>
          </a:xfrm>
          <a:prstGeom prst="straightConnector1">
            <a:avLst/>
          </a:prstGeom>
          <a:ln w="28575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0316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/>
      <p:bldP spid="1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占位符 8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39" name="矩形 38"/>
          <p:cNvSpPr/>
          <p:nvPr/>
        </p:nvSpPr>
        <p:spPr>
          <a:xfrm rot="16200000">
            <a:off x="2666999" y="-2667001"/>
            <a:ext cx="6858000" cy="12192002"/>
          </a:xfrm>
          <a:prstGeom prst="rect">
            <a:avLst/>
          </a:prstGeom>
          <a:gradFill flip="none" rotWithShape="1">
            <a:gsLst>
              <a:gs pos="79000">
                <a:schemeClr val="tx1"/>
              </a:gs>
              <a:gs pos="0">
                <a:schemeClr val="tx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5049881" y="1213008"/>
            <a:ext cx="2092239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3800">
                <a:ln w="19050">
                  <a:solidFill>
                    <a:schemeClr val="bg1"/>
                  </a:solidFill>
                </a:ln>
                <a:noFill/>
              </a:rPr>
              <a:t>03</a:t>
            </a:r>
            <a:endParaRPr lang="zh-CN" altLang="en-US" sz="13800">
              <a:ln w="19050">
                <a:solidFill>
                  <a:schemeClr val="bg1"/>
                </a:solidFill>
              </a:ln>
              <a:noFill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3582307" y="3486388"/>
            <a:ext cx="536772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4800" dirty="0">
                <a:solidFill>
                  <a:schemeClr val="bg1"/>
                </a:solidFill>
                <a:latin typeface="Segoe UI Light 8" panose="020B0502040204020203" pitchFamily="34" charset="0"/>
                <a:cs typeface="Segoe UI Light 8" panose="020B0502040204020203" pitchFamily="34" charset="0"/>
              </a:rPr>
              <a:t>功能</a:t>
            </a:r>
            <a:endParaRPr lang="en-US" altLang="zh-CN" sz="4800" dirty="0">
              <a:solidFill>
                <a:schemeClr val="bg1"/>
              </a:solidFill>
              <a:latin typeface="Segoe UI Light 8" panose="020B0502040204020203" pitchFamily="34" charset="0"/>
              <a:cs typeface="Segoe UI Light 8" panose="020B0502040204020203" pitchFamily="34" charset="0"/>
            </a:endParaRPr>
          </a:p>
        </p:txBody>
      </p:sp>
      <p:grpSp>
        <p:nvGrpSpPr>
          <p:cNvPr id="16" name="组合 15"/>
          <p:cNvGrpSpPr/>
          <p:nvPr/>
        </p:nvGrpSpPr>
        <p:grpSpPr>
          <a:xfrm rot="18900000">
            <a:off x="-381049" y="1940926"/>
            <a:ext cx="717085" cy="760155"/>
            <a:chOff x="700314" y="653005"/>
            <a:chExt cx="573314" cy="574840"/>
          </a:xfrm>
        </p:grpSpPr>
        <p:cxnSp>
          <p:nvCxnSpPr>
            <p:cNvPr id="17" name="直接连接符 16"/>
            <p:cNvCxnSpPr/>
            <p:nvPr/>
          </p:nvCxnSpPr>
          <p:spPr>
            <a:xfrm>
              <a:off x="700314" y="1227845"/>
              <a:ext cx="573314" cy="0"/>
            </a:xfrm>
            <a:prstGeom prst="line">
              <a:avLst/>
            </a:prstGeom>
            <a:ln>
              <a:solidFill>
                <a:srgbClr val="2E72F1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 rot="16200000">
              <a:off x="986971" y="939662"/>
              <a:ext cx="573314" cy="0"/>
            </a:xfrm>
            <a:prstGeom prst="line">
              <a:avLst/>
            </a:prstGeom>
            <a:ln>
              <a:solidFill>
                <a:srgbClr val="2E72F1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组合 18"/>
          <p:cNvGrpSpPr/>
          <p:nvPr/>
        </p:nvGrpSpPr>
        <p:grpSpPr>
          <a:xfrm rot="2700000" flipH="1">
            <a:off x="11860166" y="1940925"/>
            <a:ext cx="717085" cy="760155"/>
            <a:chOff x="700314" y="653005"/>
            <a:chExt cx="573314" cy="574840"/>
          </a:xfrm>
        </p:grpSpPr>
        <p:cxnSp>
          <p:nvCxnSpPr>
            <p:cNvPr id="20" name="直接连接符 19"/>
            <p:cNvCxnSpPr/>
            <p:nvPr/>
          </p:nvCxnSpPr>
          <p:spPr>
            <a:xfrm>
              <a:off x="700314" y="1227845"/>
              <a:ext cx="573314" cy="0"/>
            </a:xfrm>
            <a:prstGeom prst="line">
              <a:avLst/>
            </a:prstGeom>
            <a:ln>
              <a:solidFill>
                <a:srgbClr val="2E72F1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 rot="16200000">
              <a:off x="986971" y="939662"/>
              <a:ext cx="573314" cy="0"/>
            </a:xfrm>
            <a:prstGeom prst="line">
              <a:avLst/>
            </a:prstGeom>
            <a:ln>
              <a:solidFill>
                <a:srgbClr val="2E72F1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" name="直接连接符 6"/>
          <p:cNvCxnSpPr/>
          <p:nvPr/>
        </p:nvCxnSpPr>
        <p:spPr>
          <a:xfrm>
            <a:off x="4159624" y="3428999"/>
            <a:ext cx="387275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>
            <a:off x="4159624" y="4374775"/>
            <a:ext cx="387275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68134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3"/>
          <p:cNvSpPr txBox="1"/>
          <p:nvPr/>
        </p:nvSpPr>
        <p:spPr>
          <a:xfrm>
            <a:off x="5182932" y="414537"/>
            <a:ext cx="18261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rgbClr val="2E72F1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功能实现</a:t>
            </a:r>
            <a:endParaRPr lang="id-ID" sz="3200" dirty="0">
              <a:solidFill>
                <a:schemeClr val="tx1">
                  <a:lumMod val="85000"/>
                  <a:lumOff val="15000"/>
                </a:schemeClr>
              </a:solidFill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5CC37B-1831-43FE-9A12-B1B87707C083}" type="slidenum">
              <a:rPr lang="zh-CN" altLang="en-US" smtClean="0"/>
              <a:pPr/>
              <a:t>8</a:t>
            </a:fld>
            <a:endParaRPr lang="zh-CN" altLang="en-US"/>
          </a:p>
        </p:txBody>
      </p:sp>
      <p:grpSp>
        <p:nvGrpSpPr>
          <p:cNvPr id="15" name="组合 14"/>
          <p:cNvGrpSpPr/>
          <p:nvPr/>
        </p:nvGrpSpPr>
        <p:grpSpPr>
          <a:xfrm>
            <a:off x="0" y="2245088"/>
            <a:ext cx="12192000" cy="3836401"/>
            <a:chOff x="0" y="2012858"/>
            <a:chExt cx="12192000" cy="3836401"/>
          </a:xfrm>
        </p:grpSpPr>
        <p:sp>
          <p:nvSpPr>
            <p:cNvPr id="5" name="矩形 4"/>
            <p:cNvSpPr/>
            <p:nvPr/>
          </p:nvSpPr>
          <p:spPr>
            <a:xfrm>
              <a:off x="0" y="5326743"/>
              <a:ext cx="3889828" cy="522514"/>
            </a:xfrm>
            <a:prstGeom prst="rect">
              <a:avLst/>
            </a:prstGeom>
            <a:solidFill>
              <a:srgbClr val="2E72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58" name="矩形 57"/>
            <p:cNvSpPr/>
            <p:nvPr/>
          </p:nvSpPr>
          <p:spPr>
            <a:xfrm>
              <a:off x="8302172" y="2012858"/>
              <a:ext cx="3889828" cy="522514"/>
            </a:xfrm>
            <a:prstGeom prst="rect">
              <a:avLst/>
            </a:prstGeom>
            <a:solidFill>
              <a:srgbClr val="2E72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50" name="矩形 49"/>
            <p:cNvSpPr/>
            <p:nvPr/>
          </p:nvSpPr>
          <p:spPr>
            <a:xfrm>
              <a:off x="3367314" y="4222116"/>
              <a:ext cx="2989943" cy="522514"/>
            </a:xfrm>
            <a:prstGeom prst="rect">
              <a:avLst/>
            </a:prstGeom>
            <a:solidFill>
              <a:srgbClr val="2E72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54" name="矩形 53"/>
            <p:cNvSpPr/>
            <p:nvPr/>
          </p:nvSpPr>
          <p:spPr>
            <a:xfrm>
              <a:off x="5834743" y="3117487"/>
              <a:ext cx="2989943" cy="522514"/>
            </a:xfrm>
            <a:prstGeom prst="rect">
              <a:avLst/>
            </a:prstGeom>
            <a:solidFill>
              <a:srgbClr val="2E72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59" name="矩形 58"/>
            <p:cNvSpPr/>
            <p:nvPr/>
          </p:nvSpPr>
          <p:spPr>
            <a:xfrm rot="5400000">
              <a:off x="7749859" y="2565174"/>
              <a:ext cx="1627140" cy="522514"/>
            </a:xfrm>
            <a:prstGeom prst="rect">
              <a:avLst/>
            </a:prstGeom>
            <a:solidFill>
              <a:srgbClr val="2E72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grpSp>
          <p:nvGrpSpPr>
            <p:cNvPr id="14" name="组合 13"/>
            <p:cNvGrpSpPr/>
            <p:nvPr/>
          </p:nvGrpSpPr>
          <p:grpSpPr>
            <a:xfrm>
              <a:off x="3367312" y="4222116"/>
              <a:ext cx="522515" cy="1627143"/>
              <a:chOff x="3367312" y="4222116"/>
              <a:chExt cx="522515" cy="1627143"/>
            </a:xfrm>
          </p:grpSpPr>
          <p:sp>
            <p:nvSpPr>
              <p:cNvPr id="51" name="矩形 50"/>
              <p:cNvSpPr/>
              <p:nvPr/>
            </p:nvSpPr>
            <p:spPr>
              <a:xfrm rot="5400000">
                <a:off x="2814999" y="4774432"/>
                <a:ext cx="1627140" cy="522514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直角三角形 12"/>
              <p:cNvSpPr/>
              <p:nvPr/>
            </p:nvSpPr>
            <p:spPr>
              <a:xfrm>
                <a:off x="3367314" y="5326740"/>
                <a:ext cx="522513" cy="522513"/>
              </a:xfrm>
              <a:prstGeom prst="rtTriangle">
                <a:avLst/>
              </a:prstGeom>
              <a:solidFill>
                <a:srgbClr val="2E72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61" name="直角三角形 60"/>
              <p:cNvSpPr/>
              <p:nvPr/>
            </p:nvSpPr>
            <p:spPr>
              <a:xfrm rot="10800000">
                <a:off x="3367313" y="4222116"/>
                <a:ext cx="522513" cy="522513"/>
              </a:xfrm>
              <a:prstGeom prst="rtTriangle">
                <a:avLst/>
              </a:prstGeom>
              <a:solidFill>
                <a:srgbClr val="2E72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62" name="组合 61"/>
            <p:cNvGrpSpPr/>
            <p:nvPr/>
          </p:nvGrpSpPr>
          <p:grpSpPr>
            <a:xfrm>
              <a:off x="5834743" y="3117487"/>
              <a:ext cx="522515" cy="1627143"/>
              <a:chOff x="3367312" y="4222116"/>
              <a:chExt cx="522515" cy="1627143"/>
            </a:xfrm>
          </p:grpSpPr>
          <p:sp>
            <p:nvSpPr>
              <p:cNvPr id="63" name="矩形 62"/>
              <p:cNvSpPr/>
              <p:nvPr/>
            </p:nvSpPr>
            <p:spPr>
              <a:xfrm rot="5400000">
                <a:off x="2814999" y="4774432"/>
                <a:ext cx="1627140" cy="522514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65" name="直角三角形 64"/>
              <p:cNvSpPr/>
              <p:nvPr/>
            </p:nvSpPr>
            <p:spPr>
              <a:xfrm>
                <a:off x="3367314" y="5326740"/>
                <a:ext cx="522513" cy="522513"/>
              </a:xfrm>
              <a:prstGeom prst="rtTriangle">
                <a:avLst/>
              </a:prstGeom>
              <a:solidFill>
                <a:srgbClr val="2E72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66" name="直角三角形 65"/>
              <p:cNvSpPr/>
              <p:nvPr/>
            </p:nvSpPr>
            <p:spPr>
              <a:xfrm rot="10800000">
                <a:off x="3367313" y="4222116"/>
                <a:ext cx="522513" cy="522513"/>
              </a:xfrm>
              <a:prstGeom prst="rtTriangle">
                <a:avLst/>
              </a:prstGeom>
              <a:solidFill>
                <a:srgbClr val="2E72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73" name="组合 72"/>
            <p:cNvGrpSpPr/>
            <p:nvPr/>
          </p:nvGrpSpPr>
          <p:grpSpPr>
            <a:xfrm>
              <a:off x="8302172" y="2012859"/>
              <a:ext cx="522515" cy="1627143"/>
              <a:chOff x="3367312" y="4222116"/>
              <a:chExt cx="522515" cy="1627143"/>
            </a:xfrm>
          </p:grpSpPr>
          <p:sp>
            <p:nvSpPr>
              <p:cNvPr id="74" name="矩形 73"/>
              <p:cNvSpPr/>
              <p:nvPr/>
            </p:nvSpPr>
            <p:spPr>
              <a:xfrm rot="5400000">
                <a:off x="2814999" y="4774432"/>
                <a:ext cx="1627140" cy="522514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75" name="直角三角形 74"/>
              <p:cNvSpPr/>
              <p:nvPr/>
            </p:nvSpPr>
            <p:spPr>
              <a:xfrm>
                <a:off x="3367314" y="5326740"/>
                <a:ext cx="522513" cy="522513"/>
              </a:xfrm>
              <a:prstGeom prst="rtTriangle">
                <a:avLst/>
              </a:prstGeom>
              <a:solidFill>
                <a:srgbClr val="2E72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76" name="直角三角形 75"/>
              <p:cNvSpPr/>
              <p:nvPr/>
            </p:nvSpPr>
            <p:spPr>
              <a:xfrm rot="10800000">
                <a:off x="3367313" y="4222116"/>
                <a:ext cx="522513" cy="522513"/>
              </a:xfrm>
              <a:prstGeom prst="rtTriangle">
                <a:avLst/>
              </a:prstGeom>
              <a:solidFill>
                <a:srgbClr val="2E72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78" name="矩形 77"/>
          <p:cNvSpPr/>
          <p:nvPr/>
        </p:nvSpPr>
        <p:spPr>
          <a:xfrm>
            <a:off x="607000" y="5006753"/>
            <a:ext cx="218855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注册、登陆</a:t>
            </a:r>
            <a:endParaRPr lang="en-US" altLang="zh-CN" sz="20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80" name="矩形 79"/>
          <p:cNvSpPr/>
          <p:nvPr/>
        </p:nvSpPr>
        <p:spPr>
          <a:xfrm>
            <a:off x="8171617" y="4871785"/>
            <a:ext cx="3189110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------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是所有功能的基础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81" name="矩形 80"/>
          <p:cNvSpPr/>
          <p:nvPr/>
        </p:nvSpPr>
        <p:spPr>
          <a:xfrm>
            <a:off x="8383085" y="4268053"/>
            <a:ext cx="282090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数据爬取功能</a:t>
            </a:r>
            <a:endParaRPr lang="en-US" altLang="zh-CN" sz="28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84" name="矩形 83"/>
          <p:cNvSpPr/>
          <p:nvPr/>
        </p:nvSpPr>
        <p:spPr>
          <a:xfrm>
            <a:off x="3506753" y="3904508"/>
            <a:ext cx="218855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数据可视化</a:t>
            </a:r>
            <a:endParaRPr lang="en-US" altLang="zh-CN" sz="20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86" name="矩形 85"/>
          <p:cNvSpPr/>
          <p:nvPr/>
        </p:nvSpPr>
        <p:spPr>
          <a:xfrm>
            <a:off x="5778500" y="2761373"/>
            <a:ext cx="263446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数据报表建立和展示</a:t>
            </a:r>
            <a:endParaRPr lang="en-US" altLang="zh-CN" sz="20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563429" y="1499088"/>
            <a:ext cx="27630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/>
              <a:t>使用服务器，综合三个功能，做成网站整体</a:t>
            </a:r>
          </a:p>
        </p:txBody>
      </p:sp>
    </p:spTree>
    <p:extLst>
      <p:ext uri="{BB962C8B-B14F-4D97-AF65-F5344CB8AC3E}">
        <p14:creationId xmlns:p14="http://schemas.microsoft.com/office/powerpoint/2010/main" val="307609146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0"/>
      <p:bldP spid="80" grpId="0"/>
      <p:bldP spid="81" grpId="0"/>
      <p:bldP spid="84" grpId="0"/>
      <p:bldP spid="86" grpId="0"/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036291" y="459329"/>
            <a:ext cx="43780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zh-CN" altLang="zh-CN" sz="3600" b="1" dirty="0">
                <a:solidFill>
                  <a:schemeClr val="bg1"/>
                </a:solidFill>
                <a:latin typeface="+mj-ea"/>
                <a:ea typeface="+mj-ea"/>
              </a:rPr>
              <a:t>新用户注册</a:t>
            </a:r>
            <a:r>
              <a:rPr lang="zh-CN" altLang="en-US" sz="3600" b="1" dirty="0">
                <a:solidFill>
                  <a:schemeClr val="bg1"/>
                </a:solidFill>
                <a:latin typeface="+mj-ea"/>
                <a:ea typeface="+mj-ea"/>
              </a:rPr>
              <a:t>界面</a:t>
            </a:r>
            <a:endParaRPr lang="zh-CN" altLang="zh-CN" sz="3600" b="1" dirty="0">
              <a:solidFill>
                <a:schemeClr val="bg1"/>
              </a:solidFill>
              <a:latin typeface="+mj-ea"/>
              <a:ea typeface="+mj-ea"/>
            </a:endParaRPr>
          </a:p>
          <a:p>
            <a:endParaRPr lang="zh-CN" altLang="en-US" sz="36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2050" name="图片 2" descr="IMG_25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721" y="1659658"/>
            <a:ext cx="11564555" cy="4542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82874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科技风">
      <a:majorFont>
        <a:latin typeface="Segoe UI Light 8"/>
        <a:ea typeface="微软雅黑 Light"/>
        <a:cs typeface=""/>
      </a:majorFont>
      <a:minorFont>
        <a:latin typeface="Segoe U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2E72F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1428</TotalTime>
  <Words>648</Words>
  <Application>Microsoft Office PowerPoint</Application>
  <PresentationFormat>宽屏</PresentationFormat>
  <Paragraphs>113</Paragraphs>
  <Slides>18</Slides>
  <Notes>10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6" baseType="lpstr">
      <vt:lpstr>Segoe UI Light 8</vt:lpstr>
      <vt:lpstr>微软雅黑</vt:lpstr>
      <vt:lpstr>微软雅黑 Light</vt:lpstr>
      <vt:lpstr>Arial</vt:lpstr>
      <vt:lpstr>Calibri</vt:lpstr>
      <vt:lpstr>Impact</vt:lpstr>
      <vt:lpstr>Segoe UI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Weizhou Yang</dc:creator>
  <cp:lastModifiedBy>明涵 钟</cp:lastModifiedBy>
  <cp:revision>491</cp:revision>
  <dcterms:created xsi:type="dcterms:W3CDTF">2016-05-08T10:06:45Z</dcterms:created>
  <dcterms:modified xsi:type="dcterms:W3CDTF">2018-12-26T07:47:46Z</dcterms:modified>
</cp:coreProperties>
</file>